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534695" y="3555979"/>
            <a:ext cx="204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Natasha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Thom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5632085" y="64635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Tommy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0F7937B-6BAF-4B67-AAB7-368C380DE536}"/>
              </a:ext>
            </a:extLst>
          </p:cNvPr>
          <p:cNvSpPr txBox="1"/>
          <p:nvPr/>
        </p:nvSpPr>
        <p:spPr>
          <a:xfrm>
            <a:off x="4283968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Ethan (TA)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0762B25-D5FF-43A8-846B-ECA86AF669D7}"/>
              </a:ext>
            </a:extLst>
          </p:cNvPr>
          <p:cNvSpPr txBox="1"/>
          <p:nvPr/>
        </p:nvSpPr>
        <p:spPr>
          <a:xfrm>
            <a:off x="6876256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Nicola (TA)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A19974B-0AEC-4599-A372-CF682BC7D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64" y="4005064"/>
            <a:ext cx="1795200" cy="119697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F7BAE84-CD34-4A33-B672-23FFFA685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02" y="1554042"/>
            <a:ext cx="3097819" cy="206521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F7B88B7-6921-4798-AF17-842B9FF8F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05" y="3994682"/>
            <a:ext cx="1811243" cy="120735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51796A1-0F94-432B-A2D5-B2F5590709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3097819" cy="2065213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A42DDED-33CE-433F-9EBB-2D124637F3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82" y="5486046"/>
            <a:ext cx="1421598" cy="10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7877</TotalTime>
  <Words>20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70</cp:revision>
  <dcterms:created xsi:type="dcterms:W3CDTF">2016-06-29T08:35:04Z</dcterms:created>
  <dcterms:modified xsi:type="dcterms:W3CDTF">2023-07-07T09:31:32Z</dcterms:modified>
</cp:coreProperties>
</file>