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Helen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903539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Charlotte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90645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Lorna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DD80A9-92BD-4CF8-8541-0C2128028E8C}"/>
              </a:ext>
            </a:extLst>
          </p:cNvPr>
          <p:cNvSpPr txBox="1"/>
          <p:nvPr/>
        </p:nvSpPr>
        <p:spPr>
          <a:xfrm>
            <a:off x="6512269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 (TA)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B13FBBC-9F05-4BD4-B32B-1E682A6F6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81" y="4602510"/>
            <a:ext cx="2412038" cy="16082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55D23FB-FDD3-4744-805D-C46EF6AE9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5" y="4602903"/>
            <a:ext cx="2411760" cy="16078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A178BFB-60CF-40E7-B740-C9AC7D76F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66" y="1821160"/>
            <a:ext cx="2411760" cy="16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7878</TotalTime>
  <Words>16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70</cp:revision>
  <dcterms:created xsi:type="dcterms:W3CDTF">2016-06-29T08:35:04Z</dcterms:created>
  <dcterms:modified xsi:type="dcterms:W3CDTF">2024-07-01T10:39:07Z</dcterms:modified>
</cp:coreProperties>
</file>