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69" r:id="rId5"/>
    <p:sldId id="270" r:id="rId6"/>
    <p:sldId id="271" r:id="rId7"/>
    <p:sldId id="273" r:id="rId8"/>
    <p:sldId id="27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8D7B-87B3-43A3-93A5-D3245092FC48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4616-BA9D-4974-B54E-68836E5EC7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742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315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97152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97152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3524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mage result for big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342"/>
            <a:ext cx="5904656" cy="292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97152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2736"/>
            <a:ext cx="3524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Image result for small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2303340" cy="230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97152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5200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Image result for small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2996922" cy="200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97152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5200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 result for single dad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4320480" cy="3020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560" y="548680"/>
            <a:ext cx="7704856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85184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04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4" descr="Image result for grandparents and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4" name="AutoShape 6" descr="Image result for grandparents and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6" name="Picture 8" descr="Image result for grandparents and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4824536" cy="279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576" y="548680"/>
            <a:ext cx="7272808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85184"/>
            <a:ext cx="2247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2512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2" name="Picture 8" descr="Image result for familys"/>
          <p:cNvPicPr>
            <a:picLocks noChangeAspect="1" noChangeArrowheads="1"/>
          </p:cNvPicPr>
          <p:nvPr/>
        </p:nvPicPr>
        <p:blipFill>
          <a:blip r:embed="rId4" cstate="print"/>
          <a:srcRect r="29021"/>
          <a:stretch>
            <a:fillRect/>
          </a:stretch>
        </p:blipFill>
        <p:spPr bwMode="auto">
          <a:xfrm>
            <a:off x="539552" y="3140968"/>
            <a:ext cx="2376264" cy="2233025"/>
          </a:xfrm>
          <a:prstGeom prst="rect">
            <a:avLst/>
          </a:prstGeom>
          <a:noFill/>
        </p:spPr>
      </p:pic>
      <p:pic>
        <p:nvPicPr>
          <p:cNvPr id="11" name="Picture 8" descr="Image result for familys"/>
          <p:cNvPicPr>
            <a:picLocks noChangeAspect="1" noChangeArrowheads="1"/>
          </p:cNvPicPr>
          <p:nvPr/>
        </p:nvPicPr>
        <p:blipFill>
          <a:blip r:embed="rId4" cstate="print"/>
          <a:srcRect l="36565"/>
          <a:stretch>
            <a:fillRect/>
          </a:stretch>
        </p:blipFill>
        <p:spPr bwMode="auto">
          <a:xfrm>
            <a:off x="5580112" y="3140968"/>
            <a:ext cx="2123728" cy="223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7584" y="894471"/>
            <a:ext cx="734481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68752" cy="99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157192"/>
            <a:ext cx="46577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art 5"/>
          <p:cNvSpPr/>
          <p:nvPr/>
        </p:nvSpPr>
        <p:spPr>
          <a:xfrm>
            <a:off x="3131840" y="3212976"/>
            <a:ext cx="2376264" cy="2304256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256</cp:revision>
  <dcterms:created xsi:type="dcterms:W3CDTF">2011-11-14T13:01:52Z</dcterms:created>
  <dcterms:modified xsi:type="dcterms:W3CDTF">2017-11-23T13:42:15Z</dcterms:modified>
</cp:coreProperties>
</file>