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Molly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7720" y="620251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Nicki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90645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Louise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6660087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Wendy (TA)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4229FBF-338A-4FDB-9B03-9D3377E66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04" y="4437112"/>
            <a:ext cx="2483913" cy="165594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D59FD87-4641-4030-BC39-827E977FC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67" y="4437112"/>
            <a:ext cx="2519772" cy="167969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4DEE50C-5B45-4ABC-9506-746D2CBA79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43" y="1820467"/>
            <a:ext cx="2520396" cy="168026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F0034D2-0D93-4E59-8095-4BF810E7AA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0" y="4437112"/>
            <a:ext cx="2519772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7894</TotalTime>
  <Words>17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74</cp:revision>
  <dcterms:created xsi:type="dcterms:W3CDTF">2016-06-29T08:35:04Z</dcterms:created>
  <dcterms:modified xsi:type="dcterms:W3CDTF">2024-07-01T10:55:02Z</dcterms:modified>
</cp:coreProperties>
</file>