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25/01/2012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25/01/2012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25/01/2012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25/01/2012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25/01/2012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25/01/2012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09512-7388-4354-8BC6-6DE657907385}" type="datetimeFigureOut">
              <a:rPr lang="en-GB" smtClean="0"/>
              <a:pPr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835696" y="1988840"/>
            <a:ext cx="5904656" cy="23042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7" t="19048" r="74207" b="62962"/>
          <a:stretch>
            <a:fillRect/>
          </a:stretch>
        </p:blipFill>
        <p:spPr bwMode="auto">
          <a:xfrm>
            <a:off x="3131840" y="2060848"/>
            <a:ext cx="3529012" cy="20685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953" t="20297" r="46845" b="62969"/>
          <a:stretch>
            <a:fillRect/>
          </a:stretch>
        </p:blipFill>
        <p:spPr bwMode="auto">
          <a:xfrm>
            <a:off x="827584" y="260648"/>
            <a:ext cx="72008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79512" y="5013176"/>
            <a:ext cx="8784976" cy="15841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17" t="20297" r="33192" b="61984"/>
          <a:stretch>
            <a:fillRect/>
          </a:stretch>
        </p:blipFill>
        <p:spPr bwMode="auto">
          <a:xfrm>
            <a:off x="1403648" y="5157192"/>
            <a:ext cx="61926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hiwtc.com/photo/products/20/00/18/18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229200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l="2953" t="19485" r="64563" b="61812"/>
          <a:stretch>
            <a:fillRect/>
          </a:stretch>
        </p:blipFill>
        <p:spPr bwMode="auto">
          <a:xfrm>
            <a:off x="395536" y="0"/>
            <a:ext cx="5256584" cy="226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l="2953" t="20469" r="60133" b="61812"/>
          <a:stretch>
            <a:fillRect/>
          </a:stretch>
        </p:blipFill>
        <p:spPr bwMode="auto">
          <a:xfrm>
            <a:off x="4499992" y="5013176"/>
            <a:ext cx="440048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16127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17" t="22266" r="39098" b="61984"/>
          <a:stretch>
            <a:fillRect/>
          </a:stretch>
        </p:blipFill>
        <p:spPr bwMode="auto">
          <a:xfrm>
            <a:off x="1547664" y="476672"/>
            <a:ext cx="56166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21454" r="52953" b="60828"/>
          <a:stretch>
            <a:fillRect/>
          </a:stretch>
        </p:blipFill>
        <p:spPr bwMode="auto">
          <a:xfrm>
            <a:off x="4572000" y="5229200"/>
            <a:ext cx="42839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942" t="21282" r="42051" b="60015"/>
          <a:stretch>
            <a:fillRect/>
          </a:stretch>
        </p:blipFill>
        <p:spPr bwMode="auto">
          <a:xfrm>
            <a:off x="5796136" y="5085184"/>
            <a:ext cx="30243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317" t="22266" r="55340" b="59031"/>
          <a:stretch>
            <a:fillRect/>
          </a:stretch>
        </p:blipFill>
        <p:spPr bwMode="auto">
          <a:xfrm>
            <a:off x="1475656" y="620687"/>
            <a:ext cx="5544616" cy="188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512" y="188640"/>
            <a:ext cx="8784976" cy="15841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17" t="22266" r="35406" b="60016"/>
          <a:stretch>
            <a:fillRect/>
          </a:stretch>
        </p:blipFill>
        <p:spPr bwMode="auto">
          <a:xfrm>
            <a:off x="1547664" y="332656"/>
            <a:ext cx="59766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21454" r="52953" b="60828"/>
          <a:stretch>
            <a:fillRect/>
          </a:stretch>
        </p:blipFill>
        <p:spPr bwMode="auto">
          <a:xfrm>
            <a:off x="4572000" y="5229200"/>
            <a:ext cx="42839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3317" t="22266" r="55340" b="59031"/>
          <a:stretch>
            <a:fillRect/>
          </a:stretch>
        </p:blipFill>
        <p:spPr bwMode="auto">
          <a:xfrm>
            <a:off x="1475656" y="620687"/>
            <a:ext cx="5544616" cy="188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317" t="22266" r="59031" b="59031"/>
          <a:stretch>
            <a:fillRect/>
          </a:stretch>
        </p:blipFill>
        <p:spPr bwMode="auto">
          <a:xfrm>
            <a:off x="4932040" y="5229200"/>
            <a:ext cx="36724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8784976" cy="15841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17" t="21282" r="38360" b="59031"/>
          <a:stretch>
            <a:fillRect/>
          </a:stretch>
        </p:blipFill>
        <p:spPr bwMode="auto">
          <a:xfrm>
            <a:off x="1547664" y="260648"/>
            <a:ext cx="56886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21454" r="52953" b="60828"/>
          <a:stretch>
            <a:fillRect/>
          </a:stretch>
        </p:blipFill>
        <p:spPr bwMode="auto">
          <a:xfrm>
            <a:off x="4572000" y="5229200"/>
            <a:ext cx="42839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317" t="22266" r="55340" b="59031"/>
          <a:stretch>
            <a:fillRect/>
          </a:stretch>
        </p:blipFill>
        <p:spPr bwMode="auto">
          <a:xfrm>
            <a:off x="1475656" y="620687"/>
            <a:ext cx="5544616" cy="188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953" t="19313" r="51274" b="60015"/>
          <a:stretch>
            <a:fillRect/>
          </a:stretch>
        </p:blipFill>
        <p:spPr bwMode="auto">
          <a:xfrm>
            <a:off x="3851920" y="4725144"/>
            <a:ext cx="488968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8784976" cy="15841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17" t="20297" r="46481" b="62969"/>
          <a:stretch>
            <a:fillRect/>
          </a:stretch>
        </p:blipFill>
        <p:spPr bwMode="auto">
          <a:xfrm>
            <a:off x="2051720" y="404664"/>
            <a:ext cx="48965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21454" r="52953" b="60828"/>
          <a:stretch>
            <a:fillRect/>
          </a:stretch>
        </p:blipFill>
        <p:spPr bwMode="auto">
          <a:xfrm>
            <a:off x="4572000" y="5229200"/>
            <a:ext cx="42839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953" t="19313" r="51274" b="60015"/>
          <a:stretch>
            <a:fillRect/>
          </a:stretch>
        </p:blipFill>
        <p:spPr bwMode="auto">
          <a:xfrm>
            <a:off x="3426730" y="4869160"/>
            <a:ext cx="488968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3317" t="22266" r="55340" b="59031"/>
          <a:stretch>
            <a:fillRect/>
          </a:stretch>
        </p:blipFill>
        <p:spPr bwMode="auto">
          <a:xfrm>
            <a:off x="1475656" y="620687"/>
            <a:ext cx="5544616" cy="188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STAFFTIJEWSKY</dc:creator>
  <cp:lastModifiedBy>STAFFTIJEWSKY</cp:lastModifiedBy>
  <cp:revision>138</cp:revision>
  <dcterms:created xsi:type="dcterms:W3CDTF">2011-11-14T13:01:52Z</dcterms:created>
  <dcterms:modified xsi:type="dcterms:W3CDTF">2012-01-25T08:46:30Z</dcterms:modified>
</cp:coreProperties>
</file>