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Nicki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7720" y="6202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Gill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Sophie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6008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Kayleigh (TA)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91F1C32-18B8-4EA6-9F64-545452135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21749"/>
            <a:ext cx="2721660" cy="15807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8EC0C68-C175-4851-B949-E438DFD4E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9" y="1685628"/>
            <a:ext cx="2952084" cy="19678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D6EB89C-38F3-4826-A617-129DFE80C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28" y="4621749"/>
            <a:ext cx="2383489" cy="158899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41DF4B-BDEC-4454-880E-51E827497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4627821"/>
            <a:ext cx="2383489" cy="15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17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75</cp:revision>
  <dcterms:created xsi:type="dcterms:W3CDTF">2016-06-29T08:35:04Z</dcterms:created>
  <dcterms:modified xsi:type="dcterms:W3CDTF">2024-07-01T11:00:44Z</dcterms:modified>
</cp:coreProperties>
</file>