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8" r:id="rId4"/>
    <p:sldId id="269" r:id="rId5"/>
    <p:sldId id="270" r:id="rId6"/>
    <p:sldId id="271" r:id="rId7"/>
    <p:sldId id="273" r:id="rId8"/>
    <p:sldId id="272" r:id="rId9"/>
    <p:sldId id="26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8D7B-87B3-43A3-93A5-D3245092FC48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4616-BA9D-4974-B54E-68836E5EC7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3" y="2306404"/>
            <a:ext cx="1219205" cy="17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357166"/>
            <a:ext cx="8001056" cy="21059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AutoShape 3" descr="Image result for thomas the tank SORE H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4183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AutoShape 4" descr="Image result for diesel thomas and frie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8" name="Picture 6" descr="Image result for diesel thomas and frie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7215238" cy="4064923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357826"/>
            <a:ext cx="5400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homas the tank with die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072462" cy="465706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28596" y="692696"/>
            <a:ext cx="807249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1173812"/>
            <a:ext cx="7286677" cy="10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4" descr="Image result for thomas the t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214950"/>
            <a:ext cx="5781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324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Image result for thomas the tank with die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4762500" cy="36195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214950"/>
            <a:ext cx="8072462" cy="11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2910" y="692696"/>
            <a:ext cx="7858180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AutoShape 3" descr="Image result for thomas the t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 descr="Image result for thomas the 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86058"/>
            <a:ext cx="3643338" cy="376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t="-10338" r="5551" b="50958"/>
          <a:stretch>
            <a:fillRect/>
          </a:stretch>
        </p:blipFill>
        <p:spPr bwMode="auto">
          <a:xfrm>
            <a:off x="1428728" y="1000108"/>
            <a:ext cx="60769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Image result for thomas the tank"/>
          <p:cNvPicPr>
            <a:picLocks noChangeAspect="1" noChangeArrowheads="1"/>
          </p:cNvPicPr>
          <p:nvPr/>
        </p:nvPicPr>
        <p:blipFill>
          <a:blip r:embed="rId3" cstate="print"/>
          <a:srcRect l="24011"/>
          <a:stretch>
            <a:fillRect/>
          </a:stretch>
        </p:blipFill>
        <p:spPr bwMode="auto">
          <a:xfrm rot="4172709">
            <a:off x="2545536" y="1812126"/>
            <a:ext cx="3843340" cy="521970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357826"/>
            <a:ext cx="3390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692696"/>
            <a:ext cx="6984776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286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Image result for thomas the tank  water 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5572164" cy="3134343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357826"/>
            <a:ext cx="3295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560" y="548680"/>
            <a:ext cx="7704856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8" name="AutoShape 4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Image result for grandparents and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4" name="AutoShape 6" descr="Image result for grandparents and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3896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AutoShape 3" descr="Image result for thomas the tank in the sh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5" name="AutoShape 5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7" name="AutoShape 7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9" name="Picture 9" descr="Image result for thomas the tank in the sh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5691204" cy="3203335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357826"/>
            <a:ext cx="64277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472" y="548680"/>
            <a:ext cx="8072494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8" name="AutoShape 4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Image result for famil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279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Image result for thomas the tank shaking cras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00372"/>
            <a:ext cx="5059828" cy="284979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357826"/>
            <a:ext cx="1771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894471"/>
            <a:ext cx="8001056" cy="21059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7517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AutoShape 3" descr="Image result for thomas the tank SORE H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 descr="Image result for thomas the tank h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00372"/>
            <a:ext cx="5857916" cy="3295079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357826"/>
            <a:ext cx="238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staffamcateer</cp:lastModifiedBy>
  <cp:revision>261</cp:revision>
  <dcterms:created xsi:type="dcterms:W3CDTF">2011-11-14T13:01:52Z</dcterms:created>
  <dcterms:modified xsi:type="dcterms:W3CDTF">2021-05-13T08:55:06Z</dcterms:modified>
</cp:coreProperties>
</file>