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Hollie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19855" y="62496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Karen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566794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12641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Amanda  (TA)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C64C6C-BA26-44DC-9CCC-B956E10C6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75" y="4581527"/>
            <a:ext cx="2433499" cy="1622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92DB95-02F4-4B43-9F6D-5B39DA0FB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60238"/>
            <a:ext cx="2497107" cy="1664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9E4CAE-3855-4989-91A1-5204DB805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3" y="1886567"/>
            <a:ext cx="2496516" cy="1663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B364C1-000F-41D6-A013-324BDC873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7" y="4576362"/>
            <a:ext cx="2496228" cy="16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16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66</cp:revision>
  <dcterms:created xsi:type="dcterms:W3CDTF">2016-06-29T08:35:04Z</dcterms:created>
  <dcterms:modified xsi:type="dcterms:W3CDTF">2024-06-27T09:32:04Z</dcterms:modified>
</cp:coreProperties>
</file>