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" t="19048" r="74207" b="62962"/>
          <a:stretch>
            <a:fillRect/>
          </a:stretch>
        </p:blipFill>
        <p:spPr bwMode="auto">
          <a:xfrm>
            <a:off x="3131840" y="2060848"/>
            <a:ext cx="3529012" cy="2068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20297" r="46845" b="62969"/>
          <a:stretch>
            <a:fillRect/>
          </a:stretch>
        </p:blipFill>
        <p:spPr bwMode="auto">
          <a:xfrm>
            <a:off x="827584" y="260648"/>
            <a:ext cx="72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313" r="49798" b="62969"/>
          <a:stretch>
            <a:fillRect/>
          </a:stretch>
        </p:blipFill>
        <p:spPr bwMode="auto">
          <a:xfrm>
            <a:off x="1403648" y="5013176"/>
            <a:ext cx="6048672" cy="15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953" t="19485" r="64563" b="61812"/>
          <a:stretch>
            <a:fillRect/>
          </a:stretch>
        </p:blipFill>
        <p:spPr bwMode="auto">
          <a:xfrm>
            <a:off x="395536" y="0"/>
            <a:ext cx="5256584" cy="22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2953" t="20469" r="60133" b="61812"/>
          <a:stretch>
            <a:fillRect/>
          </a:stretch>
        </p:blipFill>
        <p:spPr bwMode="auto">
          <a:xfrm>
            <a:off x="4499992" y="5013176"/>
            <a:ext cx="44004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6127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687" r="47583" b="62594"/>
          <a:stretch>
            <a:fillRect/>
          </a:stretch>
        </p:blipFill>
        <p:spPr bwMode="auto">
          <a:xfrm>
            <a:off x="683568" y="260648"/>
            <a:ext cx="7632848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61610" b="63781"/>
          <a:stretch>
            <a:fillRect/>
          </a:stretch>
        </p:blipFill>
        <p:spPr bwMode="auto">
          <a:xfrm>
            <a:off x="4427984" y="5169193"/>
            <a:ext cx="4032448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9313" r="52012" b="62969"/>
          <a:stretch>
            <a:fillRect/>
          </a:stretch>
        </p:blipFill>
        <p:spPr bwMode="auto">
          <a:xfrm>
            <a:off x="755576" y="260648"/>
            <a:ext cx="7564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54966" b="62797"/>
          <a:stretch>
            <a:fillRect/>
          </a:stretch>
        </p:blipFill>
        <p:spPr bwMode="auto">
          <a:xfrm>
            <a:off x="2771800" y="5123083"/>
            <a:ext cx="4896544" cy="15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20880" r="45368" b="62969"/>
          <a:stretch>
            <a:fillRect/>
          </a:stretch>
        </p:blipFill>
        <p:spPr bwMode="auto">
          <a:xfrm>
            <a:off x="827584" y="260648"/>
            <a:ext cx="728080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61610" b="63781"/>
          <a:stretch>
            <a:fillRect/>
          </a:stretch>
        </p:blipFill>
        <p:spPr bwMode="auto">
          <a:xfrm>
            <a:off x="4427984" y="5169193"/>
            <a:ext cx="4032448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9313" r="52012" b="62969"/>
          <a:stretch>
            <a:fillRect/>
          </a:stretch>
        </p:blipFill>
        <p:spPr bwMode="auto">
          <a:xfrm>
            <a:off x="755576" y="260648"/>
            <a:ext cx="7564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953" t="20297" r="52012" b="62969"/>
          <a:stretch>
            <a:fillRect/>
          </a:stretch>
        </p:blipFill>
        <p:spPr bwMode="auto">
          <a:xfrm>
            <a:off x="3551181" y="5229200"/>
            <a:ext cx="49092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687" r="44630" b="62594"/>
          <a:stretch>
            <a:fillRect/>
          </a:stretch>
        </p:blipFill>
        <p:spPr bwMode="auto">
          <a:xfrm>
            <a:off x="1115616" y="188640"/>
            <a:ext cx="6696744" cy="16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61610" b="63781"/>
          <a:stretch>
            <a:fillRect/>
          </a:stretch>
        </p:blipFill>
        <p:spPr bwMode="auto">
          <a:xfrm>
            <a:off x="4427984" y="5169193"/>
            <a:ext cx="4032448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9313" r="52012" b="62969"/>
          <a:stretch>
            <a:fillRect/>
          </a:stretch>
        </p:blipFill>
        <p:spPr bwMode="auto">
          <a:xfrm>
            <a:off x="755576" y="260648"/>
            <a:ext cx="7564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53" t="19313" r="54966" b="61000"/>
          <a:stretch>
            <a:fillRect/>
          </a:stretch>
        </p:blipFill>
        <p:spPr bwMode="auto">
          <a:xfrm>
            <a:off x="3679101" y="4725144"/>
            <a:ext cx="49253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313" r="48321" b="61984"/>
          <a:stretch>
            <a:fillRect/>
          </a:stretch>
        </p:blipFill>
        <p:spPr bwMode="auto">
          <a:xfrm>
            <a:off x="1259632" y="59329"/>
            <a:ext cx="6048672" cy="16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61610" b="63781"/>
          <a:stretch>
            <a:fillRect/>
          </a:stretch>
        </p:blipFill>
        <p:spPr bwMode="auto">
          <a:xfrm>
            <a:off x="4427984" y="5169193"/>
            <a:ext cx="4032448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9313" r="52012" b="62969"/>
          <a:stretch>
            <a:fillRect/>
          </a:stretch>
        </p:blipFill>
        <p:spPr bwMode="auto">
          <a:xfrm>
            <a:off x="971600" y="0"/>
            <a:ext cx="7564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953" t="19313" r="51274" b="60015"/>
          <a:stretch>
            <a:fillRect/>
          </a:stretch>
        </p:blipFill>
        <p:spPr bwMode="auto">
          <a:xfrm>
            <a:off x="3426730" y="4869160"/>
            <a:ext cx="48896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123</cp:revision>
  <dcterms:created xsi:type="dcterms:W3CDTF">2011-11-14T13:01:52Z</dcterms:created>
  <dcterms:modified xsi:type="dcterms:W3CDTF">2011-11-15T09:30:13Z</dcterms:modified>
</cp:coreProperties>
</file>