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62" r:id="rId3"/>
    <p:sldId id="280" r:id="rId4"/>
    <p:sldId id="275" r:id="rId5"/>
    <p:sldId id="268" r:id="rId6"/>
    <p:sldId id="269" r:id="rId7"/>
    <p:sldId id="270" r:id="rId8"/>
    <p:sldId id="273" r:id="rId9"/>
    <p:sldId id="271" r:id="rId10"/>
    <p:sldId id="278" r:id="rId11"/>
    <p:sldId id="272" r:id="rId12"/>
    <p:sldId id="279" r:id="rId13"/>
    <p:sldId id="281" r:id="rId14"/>
    <p:sldId id="274" r:id="rId1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46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8BFF9-E092-458B-A275-268465B32243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409AD-8ABD-4BAC-82E5-A546C93438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081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5943195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1" y="479442"/>
            <a:ext cx="7848872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2657" y="695466"/>
            <a:ext cx="6274666" cy="1728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l="52362" t="23387" r="16926" b="42997"/>
          <a:stretch/>
        </p:blipFill>
        <p:spPr>
          <a:xfrm>
            <a:off x="1362782" y="2855706"/>
            <a:ext cx="6274666" cy="386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06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636912"/>
            <a:ext cx="6544466" cy="40324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76672"/>
            <a:ext cx="5616624" cy="179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10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3938" t="23387" r="18500" b="40196"/>
          <a:stretch/>
        </p:blipFill>
        <p:spPr>
          <a:xfrm>
            <a:off x="1403648" y="2204864"/>
            <a:ext cx="5904656" cy="43863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1851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0844" y="260326"/>
            <a:ext cx="6878294" cy="160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01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62C3047-5E77-4E8D-9E02-A59B27C47939}"/>
              </a:ext>
            </a:extLst>
          </p:cNvPr>
          <p:cNvSpPr txBox="1"/>
          <p:nvPr/>
        </p:nvSpPr>
        <p:spPr>
          <a:xfrm>
            <a:off x="3716150" y="3679425"/>
            <a:ext cx="1689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Rachael (teacher)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95C544-61A0-4A6B-80D2-B554A8A6B07E}"/>
              </a:ext>
            </a:extLst>
          </p:cNvPr>
          <p:cNvSpPr txBox="1"/>
          <p:nvPr/>
        </p:nvSpPr>
        <p:spPr>
          <a:xfrm>
            <a:off x="674288" y="621848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Charlotte/Jess (TA3)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2CC609-F361-490F-ACE1-D18F432ED324}"/>
              </a:ext>
            </a:extLst>
          </p:cNvPr>
          <p:cNvSpPr txBox="1"/>
          <p:nvPr/>
        </p:nvSpPr>
        <p:spPr>
          <a:xfrm>
            <a:off x="3689344" y="622083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Aleisha</a:t>
            </a:r>
            <a:r>
              <a:rPr lang="en-GB" dirty="0"/>
              <a:t> (TA)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E7A492-462D-410E-B287-5A7975C3C253}"/>
              </a:ext>
            </a:extLst>
          </p:cNvPr>
          <p:cNvSpPr txBox="1"/>
          <p:nvPr/>
        </p:nvSpPr>
        <p:spPr>
          <a:xfrm>
            <a:off x="6741522" y="619177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Sarah (TA)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9FF02EA0-76EC-4863-BBB0-2F0CE0A228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130" y="4569650"/>
            <a:ext cx="2512619" cy="167487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DC6FA97-999F-4EE8-821E-B9D910FA4C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5" y="3429000"/>
            <a:ext cx="2088232" cy="139215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1A8DF27-0DD3-4D80-9AEC-46D654A196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68" y="4852371"/>
            <a:ext cx="2088232" cy="139215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EBC6F80-1F95-4570-8E49-2CCB76EB52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649585"/>
            <a:ext cx="3044759" cy="202983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6852038-A09E-4B58-9F97-564165A10D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308" y="4411950"/>
            <a:ext cx="2512619" cy="167507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4FF7867-3EA6-4CED-9D59-A717599102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912" y="39968"/>
            <a:ext cx="4090269" cy="16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95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2060847"/>
            <a:ext cx="8280920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797C61-C929-438E-9BB0-6534984DF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83" y="2420888"/>
            <a:ext cx="6661233" cy="15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63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20791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53956" t="26203" r="18926" b="35407"/>
          <a:stretch>
            <a:fillRect/>
          </a:stretch>
        </p:blipFill>
        <p:spPr bwMode="auto">
          <a:xfrm>
            <a:off x="1403648" y="2627784"/>
            <a:ext cx="6256117" cy="40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548680"/>
            <a:ext cx="5916148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0584" y="260648"/>
            <a:ext cx="8551896" cy="3240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1" t="5201" b="3801"/>
          <a:stretch/>
        </p:blipFill>
        <p:spPr>
          <a:xfrm rot="5400000">
            <a:off x="2922031" y="3879439"/>
            <a:ext cx="3125852" cy="2759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FC7822-D20B-40FB-AFB7-906CFE4E2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65" y="447229"/>
            <a:ext cx="7056784" cy="286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05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37160"/>
            <a:ext cx="8352926" cy="307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917" t="2438" r="877" b="1582"/>
          <a:stretch/>
        </p:blipFill>
        <p:spPr>
          <a:xfrm>
            <a:off x="683568" y="260648"/>
            <a:ext cx="7614211" cy="280028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 cstate="print"/>
          <a:srcRect l="53845" t="33581" r="18402" b="37340"/>
          <a:stretch/>
        </p:blipFill>
        <p:spPr bwMode="auto">
          <a:xfrm>
            <a:off x="1790373" y="3284984"/>
            <a:ext cx="5400600" cy="3448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362" name="AutoShape 2" descr="data:image/png;base64,iVBORw0KGgoAAAANSUhEUgAAAfoAAABhCAYAAAA+w2N9AAAgAElEQVR4Xu1dBXRVxxbdOCRIgkNwCU5xCcUKxQLF3d3dHYIGd3dr0VK8QGmB4i7FXUMgQhIC8b/2hBteHk+TZ8mfu1YW//ddmXtm7uwj+5yTICIiIgLykBKQEpASkBKQEpASiJcSSCCBPl7Oq3wpKQEpASkBKQEpASEBCfRyIUgJSAlICUgJSAnEYwlIoI/HkytfTUpASkBKQEpASkACvVwDUgJSAlICUgJSAvFYAhLo4/HkyleTEpASkBKQEpASkEAv14CUgJSAlICUgJRAPJaABPp4PLny1aQEpASkBKQEpAQk0Ms1ICUgJSAlICUgJRCPJSCBPh5Prnw1KQEpASkBKQEpAbMAfXh4ON69e4eAgACkTJkS6dOnR5IkSWxa2sHBwXjz5g0CAwORNm1aZMiQAYkSJbLpMcvBSQlICUgJWEsCfn5+ePLkCa5cuYJ79+4hVapUKF26NCpVqoQ0adIgQYIEFhuah4cHvnz5jMyZMyN58uQsEWOxZ5v6QZ8+fYKXl5d4l6RJk5rk9iYHeh8fH8yaNQsHDx4E/zcnvGPHjujWrRscHR1NMmhT3+TVq1eYMGECTp06BX9/fwHy3bt3F+N2cHAw9ePk/aQEpASkBGxKAi9evMDx48eFsVO5cmWUL1/+K2BqHuaePXuwcuVKXL16Fd7BQHjaXEDQJ6QIeIvunTtg3LhxYh+11LFkxXKsWbkSDg6OaN6sKVq2bI506dJZVNkwxbsePXYMCxcsRrIUybFowUJky5bNFLc1bWU8WsWjR4/Grp3bUbFUYZQq6oxL1+/ixJnL6DdgEPr3729zwqf21LNnT5w5/Q/q16iIws65cfTkRfx76SYmu01F+/bthaYqDykBKQEpAVuSAD2nDx8+xKRJk4RhZW9vj0aNGqFNmzYoU6YMUqRIoXe4Hz58wOLFi7Fk2TJ4BycAEidHwkBvDOzTE8OHDRNWpapl/ujRI0yfPh079+5HQNp8gEsHoFgdIEXqSCv67Cbg0ExsXjIXTZo0hp2dnd4xmOKEN16e2LJtK/bv2YtnT58iwM8fDRo0QLu2rVGgYEE4Zc2KxIkTm+JRJr9HUFAQbty4iTlz5+H06dPIkScXBg4ehIZ168Pezt4kzzOpRb9161a4TZ6Izs1qo2HtyrC3S4GgoGAsXr8TR05exsLFS/HTTz8hWbJkJhm8KW6ydu1azJvjjpG9WsOlbDEkTZIEgZ+/YPaKrbh+9wV+27ET+fPnN8Wj5D2kBKQEpARMJoGjR49i6NChuPv+M8LKtgASJASu7UfaoHdo07I5xo4di0yZMmm1agnavP74+WsIdOkKFKwGJE8D3DyE5KeWY/Lw/sIIoleWSgWt+JkzZ+KmxyeEVO/3FeAdAFUX/ScfYHVbtK7ojLmz3JElSxaTva+uG3l/8sP7AB8EBQfB8907PHv0BP8cP4ETh4/D3s4OJUuWQPPmzVC3bh0RTraV48rVq5gzey4uXrqEEmVLo36ThihWsjjSO6aDk0NGJElkGuXEZED/+fNntGzZEr7vX2Hq8B7Ime2bJujl8xFt+01Ey7adMGDAAJtx4VOT+vHHH5HfyRHDerdF+rTf3PQenl7oMnQqBgwZJTRkTYuDHgy6+8lH4IdgziNr1qyoUKGC0NrlISUgJfD/LQGGRRs3aYKzb4IQ0nQWkLkAkDAREB4G/LUUSU6vxJxJo9GpUyekTk1r+9tBHtI///yDMWPG4j/PTwhtOAVwrgIkUTHAjsyG440d+GvfLuTMmRPr16/HnPkL8S5NAUQ0cgMy5Yt8nqZjYy/8lD4Q61cuQ44cOSwyUd6BfvD080YY31/lCAsNw7l/z2Lv9l24e+s/YWS2bNECrq51kTtXLoFFCbW9RwxGbggtISQkBI8ePcbyFStw+MifyFfQGZ16dkWhYkWiuGwpk9khq0MG2wP6Z8+eCUAs6eyEHm0bwtEhurt75LSlSGiXDrNmz4GTk1MMRGj6S+7cuYNGDRui7S/V0LzBT0hp/83N9CnwC4a5LUKWXAUwZeo0jZopr2/YsCHo/uICMhf55MuXL0Iz37dvn/AumOs5ppewvKOUgJSAqSVAoOjatSt2n72DwJYLI0Ge1rxyhAQBvw1BzfSBWLdiCbJnzx710+vXr+Hm5oadu3+Hb74aiKjaA8haGEikRpb2fAis746R7Rvgv1s38ff5K/hUsStQvg2QOkP056m+YGgQsLoD6ua1x6plS0wWY9YnQ+/Aj/D08/kO6JXraIi99/TE8yfP8O/J0zh38jSSJ06Kii4V0axpUxQrVsxkxDddY2WoZdmyFbh89QpcqlVG9do1kb+AM5Imi066s1mgJ+gxnu1atSRaNqiBVCmjx2YWrt6OB298sWTpcqEh2sJx7tw5dOzQHr3a1ke9n1xgl+KbRhsUHIJx7isQGJ4MS5ct16iZXr9+HR06dBBEPtd6rtFiYhEAQsMi8CU0AkGhEQgLjwCNftr94eH81fDj6rmTmDPTDWvWrIazs7NNAj0/JHp1+BcaGio8HAkTJhQfD2OFZMJKBcXwOZdnSglok8DFixeF9/RZsfZA5c5AijTfn3p5N3JfX4ejuzYjX758oPeSZLshQ4fi0ftPCK85ACjT/GtsXcOTXt0CNnRHgg9PEZEmK9DYDShSE0iiJ+7/5AKwbSCm9O+Efn37WIzM7P3pI977+yBUzaLXJEPfwAC89fHEnWs3ceboP7hz7TayZMyEtm1aw6ViRRHPJ7fAVPtVWFgYSPj+bft27P5jL3I450arLh1QotgPSJ5EM6vePpkdnGzRoqem0q5dO1QunR8dm9ZFmtTR4yBTFqyH75eEmLdgYTQN05qfM9NCWrduha7NauGX2lVgb8e0jMjjS1AQRk5bhsT26TBfC/tRF9CrvhdhnSBPsA8l4EdAKABfQsLxOSQCwaER0AX9T25fwJxpE7B61UqbA/pr167hxIkTuHz5Mt6+fYuPHz8KsCfQM6WSAE/3WK5cueDi4iI4GmSS2ioxxprrUT5bSsAQCRw+fBg9evbEq58nA0VrA0m+7VtR128fhiop3mHzmuUCsEig27N3Lz5k/xHh1ftotuJVH35kDvD3ciCfC1Bn+Nfz9cSL/T2BrQNQNvVnbFizEgULFhTKviUO44DeH+/8vBAaFoaIiAj4+3zE2xev8PD2PTy7+xDJEiRG1SpV8MsvvyCbk1Os0qxfvHyJNWvW4vL1q8hfqiiKly+FzNmzwiFlGmRxTI+k6p6Ur8KiRU+gT2xrMXpvb2+hZdolDMGY/h2QJVO6qPkNDgkVMfpK1WoJVr4l0y50LTJPT09Ur14dNSoWRbfWv8BBRTnx+eiPvmNmoUadRhg4aJDIrVc/DAV6fQudln9AcDj8vkQCf1hYhLD8lcOWgJ4AzlDFn3/+iUWLFon8WVrslE+evPlEaCFD+gzCFUXAZ7rO7du3wDxXX19fhIaEoE6dOiJ9sWzZsiJ+aCrNWZ+c5e9SAvFBAiQQjx03Hu9arQZylwUSqgGwxz0kXN0eI7u2FDntU6ZMwdVHryIJdOVbA8kNyCIi0PO+lToA9t/vfd/J0feNAPk84W+xdeN6wfq3pDIvgD7AR4C3vsM38BvQq5/L/e3Fo2c4eegYHt68g0IFC6F18xYoWqQIMnytB6Nrv+JvvIfn+/fYd+AAduzaifwli6BGo7pI5fCttgCBPE4CPV+OC+q3bZsxcVAnlP2hEJIkSYyICGDvnyexcO1OuE2dgSZNmlgs5ULfhFOb69evHy6fP4054/sip1PmqEsOHP8X89fsxPqNWwQJTtOiNRXQq44zhO7+kAi8DwjD55BwYenbCtCTK7BkyRIwu4LWe82aNVG7Xn0UKVIE2bJnh719Sq2g7ePthefPn+PK5cv4ffdO3L59G4UKFcLAgQMF8FsqDUffmpC/SwnYugRGjBiBVbv/xMe2a4GMeaIPl67rPyYjzX/7UKpwPty4dQs+ThUQ8VNfIMcPQGIDM57ogmTNGdXYvzbB0JLfOQrZfO9i2cI5Yl8wJLXPlHL2CiDQeyM4JATBQcFIljyZVm8CXffv/D7oVQo+BQTg8cNHeHj7PnxfvkOa5PYoU6Y0MmTKKCxtgnrkH5AQCcX/ZojkwvkLeOrxEpkL5ELJcmWQIVMGJFQrvhYJ9BmQVIvFHmnR8zmmKdpmMtY9J42VkkhO8/3wFiP7tkee7Fnw+PlrTF20Htly5sPy5SuQO3dum7LgSE5h7mmmNMnQv0tzZM2cHnfuP8XI6UtRq259TJkyVRDhNB3mAHrlOb6fw+HhFypc/dYGeipEly5dQq9evQRY16pdG8OGjUT+ggW/U4Co8P11/DjOnz2D9h07IkfOXBo/uONH/8S0qW64d/euYAYPGjRI8CBkNUJTbn/f34tELtazYKiFoRVLuFZLlCiB8ePHi5xsecROApy/WrVq4UyaHxHi0hmwUyvo9fYusLYz7D+9xecEyRBepQdQuYthVnlMhvbRQ1jyOYNfYMOaVSI8Z6pqbsYMx4vpdf7eGDd0FA7v3S88ijly50LuvHmQK29u5MmfD0WKFxUg7RcUCM+vrnt9z/D/8gmfQ4KElX7v8i28fvIc2fLnFoqEpuP9q7dIbpccBUoVg33KlHCwS4VEGlj9ikUf+iUEPt7eeProMW5fv4n/bt1G647tUK1qdeTOlM02gZ4vfuPGDVDjvHLpIpInS4KAz19Qs2YtTJ48WcRsbG0j5wTu378fw4YNQ8iXT3BIbY8XbzzhUqmyiGsVLlxYqwvKnEBPAt8LnxBB5LMm0DOFcPny5Vi2bJngVvQbMBBVqlVH8uSaSTlM+6lZvQru37uH4aNGYcDAwXB01Oz68/f3w64dOzB9qpuI4bNwR/HixS3q8tP3oce332lxNGvWDAxbFS9W3OyW142bN3Dr1i2cOXNGeHDkETsJCLf9zIV413wpkKVQdIvbzxPY2B14fBHIVxGoNQjIU95wK97YoQV8AHaOhpPvLSye447atWtbzTPn9ZWM16t9V/h+8EK5suXAYmgMHfKPBkrTNi3Re3A/IEUSvPX2xJUzF/A58DPSZkiHDFkzIU1ax+9KtStAT2Pn9eMX+OjljbxFCyKZCp9LVWweT18iSbKkcMiYDsmSJosG9LzHBw9PvH72Aj+UKgnnHLmxZ9tOXDl9AdmzZUPevHlx9dpVFK9QGo0aN4ZzttxIbKLUP5Na9HxhbiQkaA0ePFjUQKbbm4DJmE1kDWLbPF6+fImmTZtCST8h30BfYQVzAj1d9s+8QxAYFI7HViLjkS06d+5c8fdLw0YYN3ESMmTIiDOnT2PY0MGoW7ce+g38nr+wbOliHD54EFNnzEDRosWjKXdUBAb26yNyV6e7uyNrVic8evgA/fr0xoP790S+rq0VVbLNFRuzUVFxa9u2rdhUWCyFfApzHouXLMbs2bMFp0MCfewkTZ5LjRo1cDf1D4hoMAFInTH6DR+cAnaPBQpWB34eCKT8xpOK3ZM1XE13/baBcPJ/hI1rV4myudaw5JWReX3yxXt/XxDoU9vZY+SIkciY8Zt8mPqdp7Az+g4diIR2SfH87UssmTgLQR8/wdvLWygFGXNkRd+Jw5E+S0YEff4Cj1dvEZYwHAmTJ0Yyezu8ffYKHz94I0/RAkimCcsSAB7PXglvQqq0DogIDUOqZPZInSY1Ht97iJ3LNiJpwsTweOuBAZNHoXq1Kti6ehNKFCyK0qVKiRTtzZs3I1WmtKjfoD7y2yLQ0zJm2gctP7JCCZLUpOiOpbuJmzeL5TCea4sNbrgRsQoUww+//fYbqlWrpnfhmhPouYA9A8Lg9SkMD2+etzjrnnM2Z84crFmzBh07dUanzl2RLkMGEXYZM2ok1q9dA8e0jth/6Ajy5s333U5A7VUTaeXC+XPo1KEdvL28cOrseRQoUFBc+/DBAwwe0A8+Pt5YvXo16O61JJnH5Buhjd5QAr2NTowBw1qwYAGmzXDHh8bzIqvYqcfbI8KBD8+ANFmApGZs7EKQ3zMOWb1uYOGsGahXr57VLPkooA/wxYcAX/Q0Aug3zVuJ/t16I2OGDHj1+hVWrl+Dht3bIH3mjHh67yEuHvwHiSMSwjc0EFVb1YOfz0d8ePMOgb7+SMSYfMIECA8LF+51hsB8vH2QvVBepM2cHp8/BSL4hQ+8vL3gUr8Gnj96Cie7tChZtATcZ7njp+b18aNLRa1A71rfVQC9zVTGU1jYtPo2bNggAJ555WTW9+7dG9u2bRNuuxUrVojUK7rImXvO0oiWiA8a8P2IRjY///yz8EDwYAxzzJgxouuersPcQB8YHI6XvqG4f8PyQE/CHUMwrdu0xaChw6NlHbCy1q9bNqNipR+R39nZKMWNCgSbTyROkhjNW7YUTSiUI/DTJ7Ru1RxPHz/Gzp078cMPP9jMGjFkHcWFc2IC9FTaRMWxCFY7TSDmxNBMCWnRm2ZVvH//HnXq1sP1tBURXmOA+WLu+obL8MC2AXAKeIz1q1egatWqeg0ifbc0xe9exgB9iiR47vEKm+etRL9uvZE1SxbRgG3e0kVw7dxcAP2Tuw/x8eEbZM/ihL/OnETphtXg5/sRHs9fo0CmHOjRvhPSOabFu3eecHR0EDJwmz4dvsnDkDqDAz59DIBTwtR4/voVClUqhacPHiFXmkwoVrAoZrrPxE/NXPFjJRftQN/AFfmdbAToybxmzGjTpk3i4+/cubNwfzPeevbsWVFAZ+/evcI6Y11luiV4Pkk57AzXqlUroRAYummYYkGo34ObGLswTZ06VXgeWGqWk06gKVWqlE5OgbmBnhkLj72CceeaZYGeVQ5bt24N5wIFMWb8BGTLlj3aHBHoGYYxh6J26eIFdO7YHj9Vr45p06ZpJUKaYy38P9zTGKCnd+vYsWM4d/6cSI9kISSyjbNkzYIqVaqgSuUqetMjJdDHflVxHtj988CNl/jcahGQPk/0+vKxf4Rhd/j4FtgzHtn97mD+zGmoW7eu1S15VYue6XW92nfT77pPkRTPPV5+D/TLFsG1kwagP/sV6H30AP20afBNEa4D6DOjWMEiBgF9/QauyGdNoCcwMj+aDQ7IpGVudPPmzUVbQpK1FNBmDXhVoFf+++PHj4WlyCpNRYsWFfG7kiVLWq1yGj8iKifUyFgLoECBAqL1IkGe3AICv7ZDE9BzM6SM6HY2hQLz3CcEN6+cw+yplimYQ44FC0V89PPDho1bkCNXru9e37VuLTRq3AytWrc2S2e/ndt/g9ukCVi1apUAFFsM9Ri2M9reWYYAPdfAoUOHMGHCeDy7dw/JwsLA2msskhoEIODrX97CheE+axaqV6uudcOXQB/7NcDvYMKkSXhXZShQtjmQzApNWUi829wPju9vYdmi+YIrwEJYthJeiyTjeRsG9F9j9IZa9MfP/IMyDatHWfTOGXOgJy36tNEt+slTp+JjigikzqjBor//CLkdIoF+hgEWvVWBnhbv7t27sW7dOsGkrV+/vkiNKl26dBTRjiDHIip04zPW2rdvX2Hps+ytwrgn8YFNFejOZ1yf8XumVxHwLU3oYDemX3/9VTC+58+fL5QVNo7ZtWsXGBNjTqi2bnvqQE8iH+/j4OiA/v3663X9G7IFvPELxdWLZzHLQkDP+SWXYuToMWjdpp1IEVE/WAVx2pTJ6NW7L0qXKWNyIGY4qG/vHrh5/brwAjHzwRzeA0PkH9/O0Qf0Xl5eIvS2Z+sW1PbzQzMA5QAwiMUaZyzk5AmAQa6NAM6kSYNGbdti9KjRooeFunIrgT52K4hVJwcMGoR7GasirEZ/IJXucGLsnqbj6vunRP18eD2DXYoUYp9kKh33bV2ZSWYbj9qNGZ/nn04yXiFn9B1GMl4SPH/7Cpvnr0S/rl9d974+mE/XfafmSPed6/4flI4p0L95hUIupfD0/iPkcciCogULfwX6+vixko4YfYN6yO+Ux/Ixelq5BG3+y4klKGrKmWRf5MGDB+HNy6dIlCACLACTLmNWbN68RVRpUqwzKgQswEKyl7u7u0j3YV/lPn0sVx+Z9flpvbKID+PyzBRgedYePXoI1zU7202cODEae1N1fSlAP3bMWGHZjhw1UlSNmzN7jsjNN0WnOZLxzp8/C/cp481eApdzwpAKgXzthk0ICQ1Bz+7d8PPPtdGrT99oXQcPHdiPKW6TsWjJUpQqXSbWaZMH9u/HqBFD0atPH3To2AUXL5xDn149MWL4cI0duCy1gcS35+gCenq32rZtg0vHj2NRUBAaANDX0XwtgMkAfu7cWdScIPdGFewl0Md8BTFVmdk/DxLnRETL2YBjtpjfzFRXhoUA7x4BNw4A57agWglnsS8xi8MUHsyYDlMf0DPTJE/BfOhDoBeue8boV6Fft16RMXpfH8xbYliM3jljdvRs3/k7i37ilCnwt6NF7/gtRv8V6J/cf4R8jllRpEAhA4HeSjF6VpBjLJ7gTOY8J5ZWOkuestEK/xjb7tixPQokeoLOFeyQJ11iPPUKxazjfvho54xFS1eIvN2bN2+KFDxa/vfv3xdtXqkhEmTIfKdLyNwHU8fYr5khCPIGmL/NjlAEehLx2OuZ1j4rwakqKOpAT4WA/ZqfPn0qyukOHDBQeDhM5ZnwDwrHv2fOYIab+YH+7t27YmOZOn2GyJVfvmyp6Cmdws4Oh44cQ95839j1DFGsW7MaN2/cwJjx40WaXGyOyRPHY+WK5ahduw5mzJqN1KnToGWzJnBIk1qU2rWVjoexeUdbuFYb0NNbN3XaVGxbvBjTfHxQH0D0tlSaRx8KYAuAGSlTYuySpSIMpqrgSqCP2awz9Mn96eK7UAQ3mBxZ1U5LXfSYPSGWV5FAdOc4Uh6YgB2rFlg9JfaDvw/ovtfGutcI9GoWvSagT2OfCqcvnYNLi9rw/+gnyHjagd4N/nbMeowE+qwJUuPW3f9QtnYVwbqPDvQ2TMYj+Y4d306ePInTp0+DpC0CPzd9Aiet9Wypw7GiVVqUyJYUiROyhiJw6lEQ+u/0wRu/8Kj4NclcrHXeuHFjEQLgRm7JYjrsJsS0ECoXJLpw7MwGUICeQM3cS/53gr1qq0e+E93LTMNjFgFZ+1PcpogQBUHflAfL4P7z7xnMmGx+oKc35e7de1i2cjVy5solaiKsW7saLi6VUFikRX7faWn0yBFwcEiDrt17IL2enOzw8DAkSKCZsf306RNs3rQR9eq5ovgPJYSi9Mfvv4tiOjt2bNeZg800QHIpWLCDNfetaVmYcu7NcS9tQM+CIqxq+cvtWxgUHg4DqptHG95QAAcyZcLuY8eFIaDMgQR642eR+yuNjifIgIh2S4B0uaxDvjNk6HNrY9GwzujUob1Z+DqGDIHnGAL0uQvkQ9/hWix6wbpfCNfOLaKx7gn0py6eRaWWdVSAPht6tu/ynUU/wc0NAfbfgJ6s+5t3FKB/gvyOTijkXBAz3Zle54ofXVywdY3mPPp69evBOZsVXPfqAqebl0Q8AiY3iRcvXmDLli0I8biNBY3tUShzUnzFeTz0DEGbjd4o6lJX1DWn9UzSm4ODg1Vir1ROCOp0s9OaZ1leMslVgZ6pdSTBMG2QhEGOWyn4o8TiGT+mF2PRwkUig0BfgR1DF63qecFhEfj71L+YZmag53swVFG5SlWMGTcB6TMYVkiFsujdoxvqutZH23btBQtb00GlcNmSxahTr55QHAwpnhQcFIS6tWqie/duaNGihVb50opkHQSGlBiGofLGssUyrv/9TGgD+nnz5uH3mTOw9sMH5GeJcyMX62UAHQB0nzMXXbt1i1oHEuiNE+Rff/2FYcNH4DayIrTOiMhe8+pNa4y7pXnPXt0Bw11LYuTQQUiXzowFevS8RaTrXjvrnhb9d0A/fxX6dY103RO7Lly7jLZDenyXXnf8339QptE3Ml7+jNnQSwPQj/8K9Gk0uu4fCqBPZZcSi5YsRuOubVC1cmUdQO8qKuPZTB69qvxJ0ps9dRwmVQ9FtfzJkSxxAtHUZtWZAKy9mghzl64V+eqGbPLmXJ1//PGHIJzRGieZkPF1daBnVSX+NxbOYXYAGfj8bww5sOb7kydPBLizONCsWbO+60dvqvGzt8TxU6cxdZJ5Lfrz588LXsKAQUPQpp1x2rm/nx+6dOqAseMnoljx6JXw6Pl49uwp+vbsgZKly2Dw0GFGdS/s1b0rPgd+EpwQels0HQR6ssSpwJEFTG8AeR/0yDAMJC38b1LTBPRU2qtWrYIS589jXGgo1OqtGbSUycSnu9+pRQvMnjc/KltFAr1B4hMnkeDMb/AuMiO8+RwgbXbbteSFWzMUWFAfU7o1FpUtabhZ64gR0KvE6C9fuYwde/egSa920YA+R9ZsOHb6bwOBfjICUiZAmgyaYvSRQJ8tixPmLZiPOm0ao3KlSnET6AMCAgSR7cbpg6idH8ifITEevA/F7uuBqPFLG7hNmSo2a2tuvAwz0HKnJUrWPz0LtPw0AT0X7e+//y5iZUwJJKeAhWSYeke2KfkGfF+ylF3ruZqtbjjj4zOmT8GaNavN1o+edQP4TkuXrUC1GjWN5hgc/fMI5syaifGT3FChQkUR8qDrf/XKFTh86CA6demGeq6uRhMUZ0yfim2bN4EkT/ZK0Af0yu8EfM4T67ozzZMWvjXXnbU2QPXnagJ6Mu0r/1gJPe/fR2cAmn0y+t+gPyscurhg8foNyJcvn5C3BHr9cuMZTFnmvnTw+gt8bjgFyF4CMKQXucd94Is/kLUIkFQfddKwsRh2VgRwdjMyXlyD7Wu085gMu1fsz2IOPTvYqbPuaWiQNM06KYVLFotk3StkPBWL3sfXF/OX0HUfnXUfCfQnUKbRT/Dx8sbrx8+RO50TOrdsjbQOjnj71gMpU9ojceIkmDV/LvyThiNz3hwI+fwlsmDOm9co5FIST+5HAn3hKDLe9zF6epjZV+K+ZSoAACAASURBVKR4hVKRte6z24DrXtvUMBedljLTtBi7pvVOtv7IkSNNkm4W2yXBBjYENKb/VaxYMSoPVBvQs5ofP0CS82j5sDkPCYPUXs1dMEd5VxIG586bK9IaSXo0B2AxLZBthvceOIjixUvEyO1N9u3lS5cwfuIkICIcnTt0gFP2bJjhPgtZsmivR6BrTtevXYspkycKJYckR008ji5duoi6DFQs1A+ez/TIhQsXCve/ttBCbNdVXLleE9CTe1OjejX0e/AA7QEY0K1c4+tOBHCuTBks3rwlap1KoDdsZbB0+KTZi/C+6WIgRwnAkGYmzy4DG7oDTkWAFrMjS99a6vB+IZ7doHh2LFm0IFoNFUsNQfU52oCe3DF++/S8lq/iEh3oo7HufTHvK9CrVsZTgL5wjXI4vPl3fPb2EyHE9BnSI4VdCoEJNBRJQCXoB34JxJegIJSqUQmFM+TE87cqQJ/WCYWdFdb990DPCrL0XDbv2FrUKLFpoKfw+fL79u0TAE9AZdETU7HQY7OIlJa0bK5B1y5TgZRDG9DzXagcEOhpHbJJjxJ6iE9AP2PGDFEhcO/+Q3AuUAA3rl1D2vTphYyMKYrhNnE8Pnzwwps3r1Dj59po3qIF0qVLb7ByEuDvj2tXrwreRJasWbF37+8YMWwIPN6+1Tr1VHw4T7oOvkP58uUFK5wufYZhzKEwxWZ9WuJaTUDP1NZqVSqjz4MH6BgLoB8G4HaFili8caO06I2cTLae/ed1KELosk+XU7fLPiwYuL4P+HMBkMwOaOwG5CxtOVY+44n73eD07C9sW7tcGEzWLmrFYjlsVaspj54ZJQzR5iqYF/2GDdJo0ZNvpgC9ah59tsxZsWvvHvh+9EWh/AWQJ3cene8q2tneu4f/HtxD88ZN4Rv86ZtFrwfoiZFs6pU2W0bh/bR5oOca11YZz8j1b9LTqdkR4OmyJ0NbtRCONqDXNYD4BPSsYUAvzNbtO/Hi+XP07tEdAZ8CcPzESRQsVMhgUGQu9tTJE9G2fUcUKVrUKCWBsp43Zzbmz52DipVcsGDREly7egWD+vcTDZJMcRDc6RlgqIKlmv/fDk1AT6unTNkyqH3jBoZHRCAmlKpgAPUAODRogPlLlkZlqUiL3rAVRu7SyTcE+rn6gf73CcJtjgy5ga4bgHQ5DHuIqc66uB1JD0/HugUzRdaUnZ0hiZimerjm+wigp+u+g+YSuO3atUNO5zyRQM+COR6vsVnFdS+AfvFC1OvyrQSuz4PXuP/fXdy+dUtkaBlDNmSNlg9eH5CrsDPK16kqXPfOabMJ1n1UZTwdrPu6rvVQwJZd98o0KEDPDZUtaq3NgCarnIuSzGzG1FlvX/X4fwd6Nzc3wT/YsXsvvLw+oG+vnqIV48bNW5Evf36DgT62n/OqlSswfcpk1KxVG9Omz8T5c+cwdPBAvH37RrjttVnv1KR1WfW8lk1ylJg90/GsvSZjK6uYXK+Ndc9y1heXLsFKX1/ERP25C6AVgGaTJqFf/wFRtTAI9CSr0iMm29RqnzF6QPsPHYmXhZsjwqUDYM9aIiq5D598gFuHgDMbgVe3gKyFgKbTLWvJc/ivbor2tG2q/oDpU6eI7qS24BkzBugTfI3Rb1nwjXWvAL1rl8gY/bWzl7B//XY4Zc6C0qVKC8K2Me9J5fnSpUt45/MBzft0gsfrNyiYPgcKOxfE9JkzIpvaxAegZ4lbpjmNHj0a1KbMkXpmzEbHqncsJ8nStizyo36QSEjGK8vz0n3CYkD6jvhk0TOFkClWB48cRcFChUFAIBAq4KpPFqb6nYDNWDvdWHz29t9+xdhRI0RpYYVTQXY9z1GAnVUNmXusKUbPd6DbnsWP6L4jt8KYD9ZU72Ur99EG9KzC1rx5M4x9/BjNIiJgb+SA5wKYmyQJth//Kxr3RVr0hgmSa5lrdO68efBycAaq9wayFQX83wO3jkRa8AFegvsiiud0WReZX2/JIygAWNkWhZP74/ddO8Q+aivf0ntRMIclcPVb9LqAvm6nZrh7/Rb2b9yJ2jV/FlwTY0KXqtPBOT11+jRCkgLZ8+VGWediBgN9Pdd6ccN1z/xzLlw2PyDBQDUebsm1yWddvnxZVHxjOtzQoUOjtVxVxkLiIK09xleoXRcrVkyvxUeg533JBs+bJ2+MF4Q+eTx4+ABsBkQlxVxkPBL9WBFw87bfUKGii0WLF+l6/6WLF2HunFk4fOiQ1ra1qul1yr2oJLBwC39jISMWZPp/tODVZasN6Kk8DR4yGP9u3Yq5/v6oCiCZvoX5tfb9fgBjWHBq0mT07B09zUoCvQFC/HoKjQyGz1iIi6XGSWymW5xGB3lB//33Hz6lyw80nWZ5Sz7AG9g1GnkD72PVkgWi5oYt8K4U6Xr6+8BbB9Az8yZHfrruByKBaFP7GuoWvfvc2fgcHozwwBBULFdeeH1jW8SNxgdrfLz0eI1+vfqifLlyBln09erbcB696pKmm5zFH5hOx4XLXHRrbbTMgWeDHQIlG+doGgf7PbO5Dgv/sNQvY/j68v2ZDsHOfSzpS0vUnEe5cuVEAR9DPA0xGQfz0JlNMG2GO1wb/GK2VEFjxzZ+zCicOvmPWEMsu6zpUAV6fpj8Y3YEq4ux8JGtWB3Gvrs5ztdV656kPPZo+HD5EvaEhqLw10Y2usZxDkBXAIUaNcK8+Qu+c+VKoDd+FpkCzD/uKVy7BHh6RR8E2SOi/Qogg4Xb1JLoumcscP5XVCxZROyhTF1lm1qCobX2dVXJevp7w1sLGY/naQR6xui/1rp/8OCB6GvCUETVqlVN6oHmPDJNO79zfrRr2w4LFy1C9Wb19FTGiwNAT+IUWaQsG8ta9qxVzi5w+oDT+E/CsCs4HuapcjzatFCmsBEcOF6mmTE/3tTlbA0brXXO4kIn4aRV67bo03+AVYtfqEqA9e4LFSyA4cOHay20Q6A/cuQI8uTJI4CKJY0517awAVlnNrU/VV/3uidPn4B9LZ6eOIEOXxvbOANQL378EMBOAOsTJ0ah2rUxY6a78GypW0AS6GO3AljIimv/omcYguuPB3KUshy7Xhn600vArlFA6Bcg2dfkS39PJA30Qq2fqol0amYjaevyGTsJGHa1p583vAM1s+55B6ZIZ8+bC/2GD4pm0Xdu1Q7nzp3H8WPHhPJCg9Qcngp6jPfu3YsfSpQQGNOsZ3udBXNcv1r0iQ2ppWCAiBJE6MtLMuAm6qfQ+qLbnguUxDdWoaP71JZzmLt37y5cZezcRlY2vQDWDDfEQOyxuoRaJ7sROmXLjllzrRtqiXLHeXqibq0aWL5smXAVaouVUUFjQRyWv6UFLwE+5kDPK0lMGjtuLH7dsgXBfn4oC6AEgEysKQ7gKoDrAD4lSoTho0aJlsza0hUl0Mf8szx79ixYI+JheDqEt1pgeUteGTq9lWGsUZEASMBmxRFAeBjw8gbw+wSk9nuGfb/vEfuHtdLsPP28RHpdby2se1WgR4okeOHxGuvcF+PR7XsilNugfgOz98lgmh8Jzx7vPDB0+nhUr1o1blbG47ogYJAcxRgT09gI+Jx8/kumsy0eJOIRSFjPnqRBurHpvmd1L0MOMvpZK5mxfRbYoZudbmNqh6ptea9cuSLqCly4cEEoPQxvkDfAtA3Fvcyx0M3DMMPLly/FPehdYAMgc2vMHNvixUuwet0GFPhahW7mjGki3W7goCHI7+wc65iVNnlu2bQRx4/9iS7duqN8BRfxrhPHj8W5M/+KuaC1Lo/YS0CfRR+1t4eF4/Z/t3HkzyMg4NCtz8wUVoNM65hWWD/kp7CypK7NXQJ9zOaMnSR79eqN814JEew6PrIoji3WvPd6DmzqhWZl82D+nNmCC2ONUBld90yvMwTogxOF4+AfB7B/y07kcsoh9n56by0xbn5H3Nsr/lwVXXp2w95fd6FEoWIoXaqU2PPYPyVVprSw+Rg949ZsIMAa4yTkMa2G//LltJUwjdmnYLqr2JGPGQIsc0sXFOPuzLlnnXt9bhySmOix+H33Trg4Z0F6Bzv8efkRMmXPg/UbNghCGN2ZjLOR9f3qyQOUyZcZnr4BuPPSCz1698WoUaOi3NJkl0+bNg0lixZE+VIlsffQUbx48wa//bbdoPHERirUOBmfqlGzlug/nyRpUlStVBH37t0V4N+ocROz5cw2a9wQf/11HIOGDMWAgYMQ4B+AX1zrombNGiJ2RotRHrGXgKFArzyJDj+ui9CwUESER1YB4x+/C0M2Rgn0xs8ZjQV2Ejz76jNCWi0EMuX7akkbfy+LXLHPDSU/XcfmVUtFCqU1PGqRMXqWwNXMuuf+ni1PTnQf2Bvrl63G8UNH4Vqvnki31rfHm1qGrDWyZetWtOnSHm9evYFLmfLfAT1d9/lttakNBXL79m1BfKBg6XYiuY1WK9PsbKW4gvrEkeTGXF9WhmOuNcdPS5rAn0FPFze26+3erRsa/JAJDSsWRsoUSXHnmScmbT2Bbv2GosfXcrksu/vn3l1oViEvcqRPg/CICBy49AAPfUIF050WkoeHB3755RfUcCmHAd07IV1aRzx9/gLt+w5BkeIlLOIVYT79mjVrsGb9JlSoWBFbN2/GixfP0alLV7My148cOoiTJ/9B6zbtxMe3ZvUqzHaPrNanXtzI1B/e/9P9jAX62MpGAr3xEqR7d8SoUXjz0xjghwZAUusXpNH6FnTrb+mDyqk/Yt2KpYIwa4gCaLxUdF9hCNAHhYbgU0AA0qROjSaNmwgeT2xZ9TF9D4aImcadKGkSDB00GJUqVYpm0bs2cEV+JxvtXseXZrlYknm2b98u3M1smEFLluxMWqq2FvdmYQNyCZj3zzGz9Cpz7mnlb9u2TW+uKBvenDnyO0Y0KYes6b61A1m2/zweBSTFuo1bRNyYOeBlMydGmXxZkSxJYrE+gkPD4L77DCbOnCfqsBNgt2/dgoXTJqJwgXxRmvGqTduwY/8RrN+4Se94YrrwlOtY0alBgwao/lMN0aDGkqx1Wo/cJD4HBsK1Xm2UKF4crNinXtwotu/4/3y9BHrbn32GRPa/CMdn14mAg22GO6Ok6OcJrO2MjtWKYOa0qVb7Vt/5e8NHi0XPPb5lq5a4e+cu6tevLwwHS7nqta027nVs707PMY1ipQ33N9e9jfSj1/YC48aNEzFoprOxxCjTRGjNkj1KDYaubGu4drSNl2x8ehwYA6bXgS5iWvjM/acbXV+dftZNh+cDdK1VAulSf9O8j1x+gPUn7mDf4WPgQmvWpBFqF0iHgtnSI3EiEloij6UHL6J+6y4YOHiIIC4+vn8XcyaPQZ4c2aM042u3bqPvqEnYsu1XYe2aW2NesmQJli5dioluU1Grdh2LZkvQrTV4YH88vH/PIEXL9rdt2xqhAvTv3r1D2TJlzRaKUd760uVL4tun4iwr4+lfCwQApq/dLDsEEYVrAkmS67/ImmecXgf708uweek81K1r2b1C9bXf+XnBJ9D/u1r3bCdOryBrnrCmCy1n8kxs5WD1PBqYzBSiN5f8rMgYvY0DPXPR2TyEKRdKbWAS1UjGY+MUW+hHrzrJ5BRUr149amwkRLBKGLXqIUOGiAYouqr6MTzh9/Q6etUpifRpvtUT23v2DvZceo5dfxwUbHHXunVRu4AjCmXPEA3oF+w7j9bd+6N3n76ileKNK5cw320c8ubOGQXop85dwNgZc7FpyzaxWZob6KmY9OnTBwcOHsSatevh8mNlk7JpqVxRzpoUvmVLF8N9+jQwhMDcYZaelIfpJMC55bd44MABUQVSOQxpDBSTUZBcSvcou4cZSm6NyXPiyzUkMxPob5UZiIiidTQDvb8n8Po/IFdZIHlK673686tIsLkPJvZph/79+mksRGapwRHomUevkPFGDB+BK1evYuGCBYIvxn3cFstec74vXrwoUu9oaLIwWvocWVDXtS4KZM+LJLaYXkemKHOa6W6l+1fRnMgeZ3EFMtH5Z0tpdqxExVS6X3/9VVSd40HyEcGfaXb0UOiK09P6XzzPHWOalEWBbBmQMGEChISFY/yGY8jgXArus+cKdxYVnKR+r1C7RB6kShGZlfzc8yPW/30TK9ZtFnUGWGBo9KhRcB83DC5lSwtwDQkNxeBxk/HC4wNWrV4jQguWODiX1DITJkqM2fPmfyUVRoYcjhw5hHmzZ6FMmXIYMnw40qfPYPCQ9uzaKbrRNWjUGGPHjkf6rxwIynzv73swfaqbIMlw0evjRxj8UHmilEAckgBDn5uOnIV/lT5Avh+B5Kkie86/fwI8uwSc2xqZ6tZlLZCloHWIeoG+wOa+qOj4BWtXLhPZF9b01KoCfVhQCDJnyiQ8y+Raubq6RstsssWlQNI6K+gxa6FBy8Zo1KSx7QI9Xb5M0aLbm+x11dQyxiDYs5dWvS3F6WmRk+XKWAmr+CkHLUoS7QjkusCVriFqi8m/eGFIk4rI5JgKm49fxR8XH2PBkuWiCA0VnrVr12LSxAmonDcdKhXKjsCgEKw7dg3pcuTH2vXrReyd2h3L8L54/BiL3SejeJFC2HvoT4ye4i7SzhgCYc6npQ629aVn482bt1ixeg3Kl68gmPgjhg7Bpo0bkDp1Khw6ehz58n3fO0DbGNmzfprbJMEBmDFrNjJnjmwVvG7Nakyb6ob6rq7CmrelNWIpecvnSAlQAiRqcV+6cO0WQhKlABInBsJCgS8BQHAgUK4F8PPgyO51hvStN4dY/zsK7BiObUtmo1GjhlZ3h0e67mnRd8eFM2dFqj9lSJ6YtQq1GSN2hrj/+OMPUfir99ABaN+xg212r6NFxqIEzBNctmyZAC5VDY9At3z5cpFvTu3P3O5nQ4TMeLCSPz9y5MhobQjpTuH7UHHhYtHGziQ4s/If299+CfBF4kSJ4BcYhMZNmgomP5mdfFfKhfnwx44dRfJEEfgcHIYkyVKIawnuVIJ4UKtjup6Hx1s4pEoFTy9voZVu3LhRpCdaWmtmnwD2B2CP+WEjR6JOXVdERIRj3x9/oESJkqKFrWp6yquXL9Gze1d4e3th/SbOdcFoc01X7tkzZ1CwUEGhvXq+88TqVSvw69atqF27lvCgKDIzZA7lOVIC8VECrJHOuhzkNrA8N7/Dx89fIaRMC6DOMCA1001VuttpEoJSljvhN06QQbIKD40MDaTJDKRMr0GZiAA29UE9pzCsXLwgmoFk0P3NcNLTty+wZctWLJm7UFjzTPGOa9Uxyc9gvJ6eiEkzpqBNs5ZIaW+a0IzJKuO9evVKdH8jKNF1z0plqgddwcxPZ040mY+2QIjgR0QwZxodx64ai2fsnpXWaJH36tVLa0lYFhMhH4EFggjojMczBk22Osl1jDMzVEFFgAoQrWThkg8JEcoD0+pIFiFJkQQp1pv/+++/wfx83ovnMU7NkIdqvr0ZvhWtt6Qs6EqnxlnRpZIIR2TX0p6S/ePbtm6JN69f48TJf1FCS28BPuzk3yfgNnkirl+7JsoO8x0ZT5OHlICUwDcJsOU3K3c+ciyN8PpjAQe22NYH8iHA4TkAm9HUpWIQfT/WKl+GCA7OBK7tBWoPA8o2/54H4OeJREubYPOcCTZhzfNdevftg107d4qQ60/Vf4qzXSqJHcy+oqJH0DdVoTCTAT2ZtSxzS8uYgK5YqMqCIlgQVOkep2vWFlKm6JYnMYmCrVw5OuGMQEuAZ518ArEm9/2jR4+Ea5sWLd33xYsXFyQzgvmOHTtEW1xa7MyP578kKbKWADVNumpYKY+WOlM9mHpIxYDPYxYA2aEEeGrzJE7xj0qSPnKguTZIWuLscMfMibdvPdC6bTu41m8gFLtUqVNHWe30cJz85wSCg0NQ6cfK3xEZPT3f4fatW8L1f/TPIyhbpox4b8rG0oUrzCUreV8pAVNJgFU3ua/+edcDX5rNBTIX0B+T93kNHJkDXNkTWWyny3ogXQ7dQwoJAh6cRoJj8+Hg9xT0doa1XggUqwckVWOpPzqLtAfGYsfKeWLftIXvlrhDoim7jsYFV72uyaBxRzylcUWvpykOkwE9XdwEcDaHYdEZdde8kmb377//Cvc908Qs7YZWFRgBiZY4tWUS8dR71NONQtc7y68yVZBlbVVrrfN3Wth0r/E+ZMOruvcJjARmamj8WJVStup56deuXRO8BbrlGS6gd0EpnqCMl8+iUnLs2DEcPHhQLGZrhT6oiFBeTL/z/fhRdHuqVv0n1K5bD6VLlxEKnurYOHaGLc6fO4sD+/bh4oXzePPmtZAH3fRK+UlrrgVTfEjyHlICppYAgYvGxm9HzyKgxUIg+w/6Y/IfPYBfByHl66vInN4RL78kQVCXTZF18rUdH54BB6YBd0+gTtWKgiczY/5ivK4xDihYA0ii1rD4znFkOjETO1YtEPVBrFXfXvV1Tp48KfYZc3cRNfUca7sfsYYEblMR100G9H379hWW64IFC4TFqukgaBLUaEUb0gbWnEKla4SeBzLtqQ1qYnhz8fBDIyCpV/VjahLJHnS3Mw1PPVTBsVNBYN18kv0Y52bqoXrIgkoAC/YQQOkNoOWvSX5USObMmSPuaQuV4vjeLI5E8si9e/fA0A1roVOOaRwckSxZUqHkeH34IN7fwcFBvBeVQIZElFaQ1lJYzLm25L2lBEwhAe4dTHN98UN7RPzYBUiRRvtt2Ur28Tkk2DUSxTMmx4J5c8V3OWm6O95VGQKUbAQk+5b+C55Py//mQSQ4tQaFMtmjd88eoioovYj1GjTEw+IdgbKtvnfdP7uCVLsGY+fKucJVbgsWPYnT3JOoHMWHg8oTM7FsCugpXFqhBE6mZGlr70qGOmPejDfpOs8SE8WKfaxlT6udhRQ0LVaCOTsyse60OuOdi4qED1q0dLVremfG2ufNmyeqAypxeHXLVfEskGzDZ1Eh0KR0kONAhYNeBFZSspX8cipM7HbGv7dv34JzzPdl6IPWPUM0zJ9mTQXG37lwtXWhs8S8y2dICcQFCXBfYMvlo08/I6jpTCBdLiCBjrj85d3AYXf8WNAJ8+fORYkSJYTiTd7Lwb/P4HOWH4D8LoCDExAUADy7DDw8C/ugDxjYr68ID7DAGb9NPpvGy/o9h+HX2B3IU/Fba9zgz8ChmUhxbSd2bV4n9k5zN9syZL7oKeb+E18sepsEehLSyCinxUmrVZeGx+o/3PSt3QZ2586dAuSVMrfaFhM78dFaVbe0WdiAbHla+rRONcWFGKsfOHCgWHy8XjV9T/V5zEZgPj85DLR2NRXoIXjSa0JlSj1DwJAPQZ4jJSAlEHckwFKoIybPhEejBUCOEtpd9qFBwOl1SPTXIrSq/zNmz54dLTWVYM+9h94Beg2pgDPEyDRdEoG5pzAUqO5+597F3/68eBtfqvYDcvwAsNzt+S1wfHsdfbp1FHubJUtk65q9M2fOiPeTQK9ZSiZx3ZNlz4R/loylJqmrUQBb15LURYC1ZqUsWsW02Blq0AbAFBld09RuyYBkXFlxNXNhEZjHjx+vtVgEFx2fQ5c178GPQtPBqmGMedNiZ5EeTTEv3qt3796CnU+FSuaZx51NW45USsAYCbBMMT2fp3zsENJ4WqQVrulg0Zo945Ds/l+YNGoIOnfqJLyBmryGJNf5+/uLLB7uYfQI0gupLb5Obg29ltzftu/ZC/+gcJHD71KuNMaOGSO8oXZ2ttNsh9VMaXzx/eLDQc8niY66qrIa854xAnqCDokPLMrPWr0EeJLZWDAnZ85vpVs1DeT+/fvCauX5JBsQPAn4jHFbyqXLmDHd5PyY6ApXSvVqGi+1RHohmPammoJ38+ZNsMsUtV5V0OUHoqpVkqjH9+O12kIaXKBk3dNtr6vNIxUkkvzIDdCmNBgz+fJcKQEpAduTAGPk5OHcSFMW4bWHRuayqx+Mr++bjPRvLmH8yKGicZip4rmqjyKJmh1JHzx4IFz7zCyyRVY7cYUNuagkxYeDWEGislWBnqBE1/fTp09FfIZxGpLWmCKlbxEwpsve9HRVM65CVxIBl7Fs1iI250EuAZsbkPXPP4YP1PPn1Z9PYGX8iguJZX05VtaiJqmOgE7tWRehjAuP59DLoes8XfXflTHxefzTdy9zylDeW0pASsC8EiC4kvdz8OIdfKk+ACj8M2DnEBmjDw0GHp0VLPkC9sFYNH+uaLylb98174itf3cJ9LrnIEYWPXOpyeika4F/1CRjwp4muDG9jDF9WvbmWqy04Fmshmlhz549Ex3qmN5HoFdPi1MXF4GVbnvmuzNvnu4sxrfYZYgMcmv1M7b+pyVHICUgJWAuCZAXxHbZJPT6fPRDuF06AOGiAE6KZElEOi7Djiw1bgusd3PJwdD7SqA3A9AbKnxbOY9sTLrQyZBnuCBv3rzC3W7MB0JSC4v+8F4kqlCLpss/JgqOrchFjkNKQErAdiVAA+XFixdgUzCGSekZpNeTcXjuYTQ4pKEROX9M7ebebAvpdcSE2M4LPcYs0mYMRulayTGy6G3305AjkxKQEpASkBKQEpASUJWABHq5HqQEpASkBKQEpATisQQk0MfjyZWvJiUgJSAlICUgJSCBXq4BKQEpASkBKQEpgXgsAQn08Xhy5atJCUgJSAlICUgJSKCXa0BKQEpASkBKQEogHkvAaKBnHnq/fv1EoZu5c+eK/Hf1VAJDzokrMmWef9OmTUVlPBYF0lbdLq68j62NkwWU2NGQ9bj5x6qJLDLEdEhWGWRZYFZbZIlLW58HlndmKWi2J9b0Xdia7LWNR1nzZcuWFZ0mKf+43kY4PsyNsq8yRZiV8LTtRco3deXKFUydOjVOr0Vb/GY07VnaygEr5zL9jz1KrPUtxRjo//rrL7DGvSbwO3DggKjLzpdiDfe4vOkZ+nHZ4oKMC2Ni1zuCOosSEdS5nlg4ieCv+nEwn5gKpr5NzprvHB/AhPKLq9+voqC4ubkJnBBfaAAACldJREFUhVF1840Pc2PMXhQf3tea37KuZ2vas/QpXXEa6FkDXl3jV9V2WIGOQM+avbbQyjAmC8eYjysm95fXfC8BTVqwBHq5UvRJQAL9NwlJoNe3Wizze5y16JWPqUCBAvD29hZlZFWBXN/vlhGv6Z4igd50sjT0ThLoDZWUPE9VAhLoJdDb2hcR54GeLVpPnTol2qqOGDFClGXkoWiSbPxC9z7bHFIRYH18xi4Z11d3qymuQrpmrREHVzYINunh0aJFiyhPhS5LUhk361JT8eG7sVGPj49PtHiM6nm8P70g6u9JuVE+7ArIg/2o1eVka4tYGY8iP1dXV0yYMCFqLWiL9aorT6dPnxZ1u0ePHi3WCo+47Lpnn+4NGzaI5k1sisR1rSoXRW6KHPidkPNSqVIlmwh1Ka5JftNsr8x/uYaVOWI3Myr4XKtc97bgtVP/fihjVXmuXr1a8CfYrXL//v1izPxOdclc/Z6avltLfpOq3w27V/JdlL1HfQ7ULXo2ylH/phTehTYekqp3lrKypX1J156tvJf696Vp/KoyrVq1qggfsrQ5w9Jc5wsXLhT7EssR87tWMEp9z1I81urPZEM0hiLZM0U9Rh/b8RkT7zc6Rk8BjxkzRrwwQY3CUAgf7HfMeCtB3sHBQYC7snmzDjGvYRMZVcXA2sQRTRuE6iZhb2+PQYMGfRcb1nYdr1Xd2LWdp5zDhkAKGU35mJTNw9obi6GbmDatVXl3tiRW5Wooa4hrhcB+7NixeAP0qsqaqvxUlUduROrKn3KuLYC9NqAn74bAoumwtmJqCNBrmxt1mavGYKmoqR7W/CY1AYPq2FTnILZAr+tZtjjX6ord4cOHBU9M03pVnUPlPdkHha3HSWBUQtIK0Ds7O4turex1olyrCei1fdPqxqOu71/dENQ1PrMCvapmTxBs06YNFPLLiRMnojZs9d9IjOHi27Ztm7BcFXe/8iLqCoChIBOb85RnczHQGlcdEzvd8d3YJGHAgAHRgF7bdcpmw02dFlySJEmE4sP7u7u7R5ESeV6ePHnE82gVEfQVLZKTFxISgsWLF4vfqTTFBX6D+twqVjk3yvPnzwtliS1+lXWgyk7nRxlfLHqubWX+aQmrgsby5cujZRWwZTLXhbLurO3ZUr4lXUCvTrBVxtyoUSONXovYfJ/GXqvPdc+5qVatWjRekfLN0nOheNk0vZMiE/Vv2dgxxuZ8bfuOMl4XF5eod1u1alW0DBBjLXpNclGer7pXWTobw5g9m54yenIUz6iyPtgoRvGAKAYoz6V3WtUgUQVuda+cKg7y+2UnVoVUrHzn3OuUdaOaQaR4iWM7PmPWktEWveoLFitWTFj3fAm+JMGRwEUXBeP3zZs3j1IC+NKaXETqArMkqCmLWVM4Qd29qsr21nad+gapWOt02/Tv3z/Kpa06Qco1BPR27drF2fQ99bmld4IfR8OGDUWrTVpNfD+FUa8qE/U1ENdd9+rpdeqyoTVAa4OeHNXwjK3E83QBvfqYNW1klt78le9JH9CrGxm8Tj2MpOxlqhuzuotbE6vfmE03pudq4wtp8ooqoQplLRoD9Mq3q8n4suZ+TbkZsmfrUpiV35R1rBha6sYen6VJgVLWgroc6JXkN60eftb0TR86dEjjuarPNGR8xqyjWAG9qtu1ZcuWwr3Ro0cPYbmxPzDznlU/CvWXzpw5s7BorJF6YGjIQP3jUoBKU46qpg1Sk0WnnnOpTUs1ZiKtfa76u1+4cAFbtmwRoRuGeO7duyfivdxA1T0k8R3o1b1Wu3fvjsbHUJ87a7vv9cXoVcm3tqKcUIb6gF5TjQP1ufn06ZPYrBXehKbvylrue13EYHWPGsOmqu9rDNA/efJE7N0KZ8lWQjWG7tmaPMfqyqBSF0WfUqNJIVcAWdULSXlrUiQ1fR/0tmg6V3UNGzI+Y/b8WAO9NtcH4x3qQK+usZQqVUrE662RG23oookt0KtOhraYtXKOKvmFMolrxUpU44Kq4K5Oalm2bFkUd4MeHAn00T9ZCfTGbGHfzpVA/y0sKoE+eohYH9BrwiBd3gv138wN9LHFSKOBXhvJg1XN2rZtGxWn08bkVLUWSHLYunVrtE0/Zp94zK4yxA2kSYvWdp0hfANDLCBNFlXM3tCyVykku65du+KPP/5AhQoVhLte0ZpZzYvxKVoKtO4VMkl8B3p1V6I2171lZ0v70/6fLXqFV6PJdW/t+dFm0WviD2hz3WvyRKqvT11WrrVlYMierct1r3694rqPLdBrc91rCm3pct0bMz5j5iLWQK9e/lZ5uD43EwlaBL28efOKtAUlPc+Ywcf2XEUZyZo1azQSBifn1q1bgghHpqV6RTZt16mT8RijVyfVqRNamJ0wf/58tG7dGlR8KE9t6WqxfV9zX6/OEFUIeKolbflh1alTJxofIT4DvbLpkJyqTgDSVEaaIQ6CDMmaluSrqK6NuA70mspVaysgo0k510REo3y4X9FTVa5cOaRKlcrcn9N399e0p6qGBqlIK2mcmt5XE0jqqkypWpZaCTeq7o0pU6a0uAyM2bPV4+6aKj6+fPlSa8VNYyz6O3fuCA+2KtFP8VbS/a9KlFTIeLEdnzHCtwrQq6ZuqLIijRm4Kc7VlCeq3Fdxn2bLlk2QC1VzirVdx5xiJycnYamyfoASj9YU71PifLriYdZOYzFWxqpyKVy4cDTlSdlkHB0dv8u71vRBqW9USuqm6jwYOz5zn68r5VI9rmtoeqa5x6zp/nEV6HXlJW/atEljHwJNQK8rtcyadQN0jUs93KPpm1LPPVfmniDEb7d9+/ZRNfS1nctrrBlaMmTPZsl14oq2dErVfVWXQWoM0BPUdX3TlJshadc8z9DxGbM3GAX0hsa1OQBdArSFVBVVIannP6rnPKtb6qrFgZTFpCx+1di0kiqnnievDuDqebvW3EyMWTyaztWWbqWrUYquTUnV26J8vKrpa7Edrymv17Q56ppLTedbi+gVHyx6voPqt0zZswAKU/9IDDWEjKd825oAxZoAp3gUNNXc0FSQSRvBV33N8VoWP5s8efJ3XClN9QTU90ZTfj/G3Evfnq2+Fvj/NX2LpgR6PkMd7LnXK1w09SwG9XcwdnzGyMsooDfmxrrOjauuaVO9v7yPlICUgJSAlICUgKUkYHGgjw+pZJaaHPkcKQEpASkBKQEpgdhKwCJArym2ZAsuytgKT14vJSAlICUgJSAlYOsSsAjQq8eFJMjb+rKQ45MSkBKQEpASiC8SsAjQxxdhyfeQEpASkBKQEpASiGsSkEAf12ZMjldKQEpASkBKQErACAlIoDdCWPJUKQEpASkBKQEpgbgmAQn0cW3G5HilBKQEpASkBKQEjJCABHojhCVPlRKQEpASkBKQEohrEpBAH9dmTI5XSkBKQEpASkBKwAgJSKA3QljyVCkBKQEpASkBKYG4JgEJ9HFtxuR4pQSkBKQEpASkBIyQgAR6I4QlT5USkBKQEpASkBKIaxKQQB/XZkyOV0pASkBKQEpASsAICfwPeiyPchd/Hhs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38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7820" b="9520"/>
          <a:stretch/>
        </p:blipFill>
        <p:spPr>
          <a:xfrm>
            <a:off x="1331640" y="551450"/>
            <a:ext cx="6228596" cy="15841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/>
          <a:srcRect l="54011" t="26601" r="18568" b="37340"/>
          <a:stretch/>
        </p:blipFill>
        <p:spPr bwMode="auto">
          <a:xfrm>
            <a:off x="179512" y="2996952"/>
            <a:ext cx="4320480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print"/>
          <a:srcRect t="30640"/>
          <a:stretch>
            <a:fillRect/>
          </a:stretch>
        </p:blipFill>
        <p:spPr bwMode="auto">
          <a:xfrm>
            <a:off x="4716016" y="2996952"/>
            <a:ext cx="4248472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2126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t="14563" b="12791"/>
          <a:stretch>
            <a:fillRect/>
          </a:stretch>
        </p:blipFill>
        <p:spPr bwMode="auto">
          <a:xfrm>
            <a:off x="1709634" y="2711690"/>
            <a:ext cx="5472608" cy="3852831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548680"/>
            <a:ext cx="5904561" cy="159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263418"/>
            <a:ext cx="8568952" cy="30935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2325" b="2325"/>
          <a:stretch/>
        </p:blipFill>
        <p:spPr>
          <a:xfrm>
            <a:off x="339516" y="293090"/>
            <a:ext cx="8225037" cy="295232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 cstate="print"/>
          <a:srcRect l="53866" t="31639" r="19483" b="39409"/>
          <a:stretch/>
        </p:blipFill>
        <p:spPr bwMode="auto">
          <a:xfrm>
            <a:off x="61637" y="3564334"/>
            <a:ext cx="4415228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4499" r="7760"/>
          <a:stretch/>
        </p:blipFill>
        <p:spPr>
          <a:xfrm>
            <a:off x="4613720" y="3564334"/>
            <a:ext cx="440118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03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/>
          <a:srcRect l="52183" t="26010" r="20364" b="40296"/>
          <a:stretch/>
        </p:blipFill>
        <p:spPr bwMode="auto">
          <a:xfrm>
            <a:off x="1907704" y="3166084"/>
            <a:ext cx="5328592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188640"/>
            <a:ext cx="8568952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t="3003" b="3003"/>
          <a:stretch/>
        </p:blipFill>
        <p:spPr>
          <a:xfrm>
            <a:off x="523691" y="296652"/>
            <a:ext cx="816862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58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1" y="137160"/>
            <a:ext cx="8496944" cy="33816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359" y="243787"/>
            <a:ext cx="7983249" cy="3168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55" y="3599858"/>
            <a:ext cx="4302456" cy="32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03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SassoonCRInfant"/>
        <a:ea typeface=""/>
        <a:cs typeface=""/>
      </a:majorFont>
      <a:minorFont>
        <a:latin typeface="SassoonCRInf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7842</TotalTime>
  <Words>18</Words>
  <Application>Microsoft Office PowerPoint</Application>
  <PresentationFormat>On-screen Show (4:3)</PresentationFormat>
  <Paragraphs>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SassoonCRInfant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day</dc:title>
  <dc:creator>staffmgrimshaw</dc:creator>
  <cp:lastModifiedBy>B1</cp:lastModifiedBy>
  <cp:revision>63</cp:revision>
  <dcterms:created xsi:type="dcterms:W3CDTF">2016-06-29T08:35:04Z</dcterms:created>
  <dcterms:modified xsi:type="dcterms:W3CDTF">2023-07-07T08:57:03Z</dcterms:modified>
</cp:coreProperties>
</file>