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Rebekah/Ian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Gill/Katie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89344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Margie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6741522" y="6191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Samantha (TA)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13EBB9-D390-40DF-B1A3-A5ACF2BC6C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" y="3914230"/>
            <a:ext cx="1728192" cy="11521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5D7683-D320-4B30-BE10-B6BF55DC3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" y="5066358"/>
            <a:ext cx="1728192" cy="11521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E86CBC7-59BE-4EA1-A3D1-4CA401A76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31" y="1835951"/>
            <a:ext cx="2654343" cy="17695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587443-D039-4C56-B8CA-A747F4100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77" y="4422210"/>
            <a:ext cx="2654341" cy="17695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3B039A5-AC8F-4E90-A0AB-4C6F7DB019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35951"/>
            <a:ext cx="2654343" cy="1769562"/>
          </a:xfrm>
          <a:prstGeom prst="rect">
            <a:avLst/>
          </a:prstGeom>
        </p:spPr>
      </p:pic>
      <p:pic>
        <p:nvPicPr>
          <p:cNvPr id="41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CB22ADEC-257B-4851-AAEC-AA9505AAF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6604499" y="4351589"/>
            <a:ext cx="2002237" cy="1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808FCE-386C-43E2-B9AB-536CF1270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7835</TotalTime>
  <Words>20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62</cp:revision>
  <dcterms:created xsi:type="dcterms:W3CDTF">2016-06-29T08:35:04Z</dcterms:created>
  <dcterms:modified xsi:type="dcterms:W3CDTF">2023-07-07T08:59:08Z</dcterms:modified>
</cp:coreProperties>
</file>