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660931" y="35684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Helen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344567" y="60298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Ann Marie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2911524" y="60298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Rory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5264800" y="60298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Phoebe (TA)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FBC369-BD30-49F7-84E1-0095E93F1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5C9C4A-DD95-4A7B-B64D-1E9D041E52EC}"/>
              </a:ext>
            </a:extLst>
          </p:cNvPr>
          <p:cNvSpPr txBox="1"/>
          <p:nvPr/>
        </p:nvSpPr>
        <p:spPr>
          <a:xfrm>
            <a:off x="7618076" y="60298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Victoria (TA)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244E3A-1E06-479D-BAF0-E680A9DF7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42" y="4518683"/>
            <a:ext cx="2242108" cy="14947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267898-7403-4AA9-85AC-96BB81A51E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60" y="4509118"/>
            <a:ext cx="2202320" cy="1468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5B010F-3DFA-48A0-BBDD-0A16A6B13D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9120"/>
            <a:ext cx="2202318" cy="14682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6CA178-6480-4C76-906F-578B2DD2E9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72" y="1832201"/>
            <a:ext cx="2411760" cy="16078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EBBC89-247F-44DA-B050-BBCF2B994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8136" y="4633117"/>
            <a:ext cx="1280225" cy="12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7814</TotalTime>
  <Words>21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60</cp:revision>
  <dcterms:created xsi:type="dcterms:W3CDTF">2016-06-29T08:35:04Z</dcterms:created>
  <dcterms:modified xsi:type="dcterms:W3CDTF">2024-06-27T09:13:26Z</dcterms:modified>
</cp:coreProperties>
</file>