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79912" y="33971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Charlotte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89344" y="62208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Natakie</a:t>
            </a:r>
            <a:r>
              <a:rPr lang="en-GB" dirty="0"/>
              <a:t>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6741522" y="61917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Karen (TA)</a:t>
            </a:r>
          </a:p>
        </p:txBody>
      </p:sp>
      <p:pic>
        <p:nvPicPr>
          <p:cNvPr id="1026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175ED309-75C2-49E3-8579-BD0CA46F1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3627283" y="1858814"/>
            <a:ext cx="1645323" cy="15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01D552-39DA-4558-A87D-FEF69D72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6" y="4495811"/>
            <a:ext cx="2378384" cy="15855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928E1A-81C0-47FA-99D2-3FCFD1FB9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12" y="4495811"/>
            <a:ext cx="2318812" cy="15981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ABB46B-0651-4A34-AB5D-55B8B9C08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71216"/>
            <a:ext cx="2348179" cy="1565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E6B4EB-7318-4311-970A-222F696F4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7866</TotalTime>
  <Words>16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62</cp:revision>
  <dcterms:created xsi:type="dcterms:W3CDTF">2016-06-29T08:35:04Z</dcterms:created>
  <dcterms:modified xsi:type="dcterms:W3CDTF">2023-07-07T09:01:57Z</dcterms:modified>
</cp:coreProperties>
</file>