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08D7B-87B3-43A3-93A5-D3245092FC48}" type="datetimeFigureOut">
              <a:rPr lang="en-GB" smtClean="0"/>
              <a:pPr/>
              <a:t>18/01/2012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F4616-BA9D-4974-B54E-68836E5EC7B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F4616-BA9D-4974-B54E-68836E5EC7BE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18/01/2012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18/01/2012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18/01/2012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18/01/2012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18/01/2012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18/01/2012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18/01/2012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18/01/2012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18/01/2012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18/01/2012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9512-7388-4354-8BC6-6DE657907385}" type="datetimeFigureOut">
              <a:rPr lang="en-GB" smtClean="0"/>
              <a:pPr/>
              <a:t>18/01/2012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09512-7388-4354-8BC6-6DE657907385}" type="datetimeFigureOut">
              <a:rPr lang="en-GB" smtClean="0"/>
              <a:pPr/>
              <a:t>18/01/2012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57307-19A3-48EF-AD0D-C25A68EEF42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835696" y="1988840"/>
            <a:ext cx="5904656" cy="23042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840" t="21282" r="71582" b="61984"/>
          <a:stretch>
            <a:fillRect/>
          </a:stretch>
        </p:blipFill>
        <p:spPr bwMode="auto">
          <a:xfrm>
            <a:off x="3347864" y="2492896"/>
            <a:ext cx="25922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317" t="20297" r="59031" b="61000"/>
          <a:stretch>
            <a:fillRect/>
          </a:stretch>
        </p:blipFill>
        <p:spPr bwMode="auto">
          <a:xfrm>
            <a:off x="2627784" y="4797152"/>
            <a:ext cx="367240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794" t="21282" r="69367" b="61984"/>
          <a:stretch>
            <a:fillRect/>
          </a:stretch>
        </p:blipFill>
        <p:spPr bwMode="auto">
          <a:xfrm>
            <a:off x="5868144" y="4869160"/>
            <a:ext cx="252028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1763688" y="620688"/>
            <a:ext cx="5256584" cy="2088232"/>
            <a:chOff x="2051720" y="260648"/>
            <a:chExt cx="4680520" cy="1490464"/>
          </a:xfrm>
        </p:grpSpPr>
        <p:sp>
          <p:nvSpPr>
            <p:cNvPr id="11" name="Rounded Rectangle 10"/>
            <p:cNvSpPr/>
            <p:nvPr/>
          </p:nvSpPr>
          <p:spPr>
            <a:xfrm>
              <a:off x="2051720" y="404664"/>
              <a:ext cx="4680520" cy="1346448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125" t="44094" r="58859" b="36219"/>
            <a:stretch>
              <a:fillRect/>
            </a:stretch>
          </p:blipFill>
          <p:spPr bwMode="auto">
            <a:xfrm>
              <a:off x="2483768" y="260648"/>
              <a:ext cx="3707904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317" t="20297" r="51648" b="61000"/>
          <a:stretch>
            <a:fillRect/>
          </a:stretch>
        </p:blipFill>
        <p:spPr bwMode="auto">
          <a:xfrm>
            <a:off x="539552" y="620688"/>
            <a:ext cx="8136904" cy="253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317" t="20297" r="39098" b="59031"/>
          <a:stretch>
            <a:fillRect/>
          </a:stretch>
        </p:blipFill>
        <p:spPr bwMode="auto">
          <a:xfrm>
            <a:off x="2915816" y="4653136"/>
            <a:ext cx="561662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55576" y="476672"/>
            <a:ext cx="6840760" cy="218762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17" t="20297" r="52387" b="60016"/>
          <a:stretch>
            <a:fillRect/>
          </a:stretch>
        </p:blipFill>
        <p:spPr bwMode="auto">
          <a:xfrm>
            <a:off x="1691680" y="692696"/>
            <a:ext cx="5256584" cy="175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 l="2953" t="19485" r="64563" b="61812"/>
          <a:stretch>
            <a:fillRect/>
          </a:stretch>
        </p:blipFill>
        <p:spPr bwMode="auto">
          <a:xfrm>
            <a:off x="251520" y="4509120"/>
            <a:ext cx="4644008" cy="200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 l="2953" t="20469" r="63027" b="61812"/>
          <a:stretch>
            <a:fillRect/>
          </a:stretch>
        </p:blipFill>
        <p:spPr bwMode="auto">
          <a:xfrm>
            <a:off x="4355976" y="4653136"/>
            <a:ext cx="460851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91680" y="692696"/>
            <a:ext cx="5256584" cy="2088232"/>
            <a:chOff x="2051720" y="260648"/>
            <a:chExt cx="4680520" cy="1490464"/>
          </a:xfrm>
        </p:grpSpPr>
        <p:sp>
          <p:nvSpPr>
            <p:cNvPr id="5" name="Rounded Rectangle 4"/>
            <p:cNvSpPr/>
            <p:nvPr/>
          </p:nvSpPr>
          <p:spPr>
            <a:xfrm>
              <a:off x="2051720" y="404664"/>
              <a:ext cx="4680520" cy="1346448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125" t="44094" r="58859" b="36219"/>
            <a:stretch>
              <a:fillRect/>
            </a:stretch>
          </p:blipFill>
          <p:spPr bwMode="auto">
            <a:xfrm>
              <a:off x="2483768" y="260648"/>
              <a:ext cx="3707904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317" t="20297" r="52387" b="61000"/>
          <a:stretch>
            <a:fillRect/>
          </a:stretch>
        </p:blipFill>
        <p:spPr bwMode="auto">
          <a:xfrm>
            <a:off x="3419872" y="5229200"/>
            <a:ext cx="432048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317" t="20297" r="51648" b="61000"/>
          <a:stretch>
            <a:fillRect/>
          </a:stretch>
        </p:blipFill>
        <p:spPr bwMode="auto">
          <a:xfrm>
            <a:off x="611560" y="404664"/>
            <a:ext cx="8136904" cy="253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317" t="20297" r="41313" b="61000"/>
          <a:stretch>
            <a:fillRect/>
          </a:stretch>
        </p:blipFill>
        <p:spPr bwMode="auto">
          <a:xfrm>
            <a:off x="2915816" y="4725144"/>
            <a:ext cx="54006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79" t="19313" r="35406" b="60015"/>
          <a:stretch>
            <a:fillRect/>
          </a:stretch>
        </p:blipFill>
        <p:spPr bwMode="auto">
          <a:xfrm>
            <a:off x="1691680" y="4653136"/>
            <a:ext cx="6768752" cy="16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1691680" y="692696"/>
            <a:ext cx="5256584" cy="2088232"/>
            <a:chOff x="2051720" y="260648"/>
            <a:chExt cx="4680520" cy="1490464"/>
          </a:xfrm>
        </p:grpSpPr>
        <p:sp>
          <p:nvSpPr>
            <p:cNvPr id="7" name="Rounded Rectangle 6"/>
            <p:cNvSpPr/>
            <p:nvPr/>
          </p:nvSpPr>
          <p:spPr>
            <a:xfrm>
              <a:off x="2051720" y="404664"/>
              <a:ext cx="4680520" cy="1346448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125" t="44094" r="58859" b="36219"/>
            <a:stretch>
              <a:fillRect/>
            </a:stretch>
          </p:blipFill>
          <p:spPr bwMode="auto">
            <a:xfrm>
              <a:off x="2483768" y="260648"/>
              <a:ext cx="3707904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317" t="20297" r="51648" b="61000"/>
          <a:stretch>
            <a:fillRect/>
          </a:stretch>
        </p:blipFill>
        <p:spPr bwMode="auto">
          <a:xfrm>
            <a:off x="539552" y="548680"/>
            <a:ext cx="8136904" cy="253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3125" t="54922" r="52953" b="24406"/>
          <a:stretch>
            <a:fillRect/>
          </a:stretch>
        </p:blipFill>
        <p:spPr bwMode="auto">
          <a:xfrm>
            <a:off x="4067944" y="4797152"/>
            <a:ext cx="42839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63688" y="764704"/>
            <a:ext cx="5256584" cy="2088232"/>
            <a:chOff x="2051720" y="260648"/>
            <a:chExt cx="4680520" cy="1490464"/>
          </a:xfrm>
        </p:grpSpPr>
        <p:sp>
          <p:nvSpPr>
            <p:cNvPr id="8" name="Rounded Rectangle 7"/>
            <p:cNvSpPr/>
            <p:nvPr/>
          </p:nvSpPr>
          <p:spPr>
            <a:xfrm>
              <a:off x="2051720" y="404664"/>
              <a:ext cx="4680520" cy="1346448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125" t="44094" r="58859" b="36219"/>
            <a:stretch>
              <a:fillRect/>
            </a:stretch>
          </p:blipFill>
          <p:spPr bwMode="auto">
            <a:xfrm>
              <a:off x="2483768" y="260648"/>
              <a:ext cx="3707904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9"/>
          <p:cNvGrpSpPr/>
          <p:nvPr/>
        </p:nvGrpSpPr>
        <p:grpSpPr>
          <a:xfrm>
            <a:off x="1259632" y="4797152"/>
            <a:ext cx="7308304" cy="1296144"/>
            <a:chOff x="179512" y="2780928"/>
            <a:chExt cx="7308304" cy="129614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579" t="20297" r="39098" b="61984"/>
            <a:stretch>
              <a:fillRect/>
            </a:stretch>
          </p:blipFill>
          <p:spPr bwMode="auto">
            <a:xfrm>
              <a:off x="179512" y="2780928"/>
              <a:ext cx="5688632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3125" t="31297" r="82484" b="51969"/>
            <a:stretch>
              <a:fillRect/>
            </a:stretch>
          </p:blipFill>
          <p:spPr bwMode="auto">
            <a:xfrm>
              <a:off x="6084168" y="2780928"/>
              <a:ext cx="1403648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317" t="20297" r="51648" b="61000"/>
          <a:stretch>
            <a:fillRect/>
          </a:stretch>
        </p:blipFill>
        <p:spPr bwMode="auto">
          <a:xfrm>
            <a:off x="539552" y="620688"/>
            <a:ext cx="8136904" cy="253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3317" t="20297" r="38360" b="61000"/>
          <a:stretch>
            <a:fillRect/>
          </a:stretch>
        </p:blipFill>
        <p:spPr bwMode="auto">
          <a:xfrm>
            <a:off x="2699792" y="4797152"/>
            <a:ext cx="568863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ecx.images-amazon.com/images/I/61S483M4YBL._BO2,204,203,200_PIsitb-sticker-arrow-click,TopRight,35,-76_AA300_SH20_OU02_.jpg"/>
          <p:cNvPicPr>
            <a:picLocks noChangeAspect="1" noChangeArrowheads="1"/>
          </p:cNvPicPr>
          <p:nvPr/>
        </p:nvPicPr>
        <p:blipFill>
          <a:blip r:embed="rId2" cstate="print"/>
          <a:srcRect t="17640" r="6761" b="6761"/>
          <a:stretch>
            <a:fillRect/>
          </a:stretch>
        </p:blipFill>
        <p:spPr bwMode="auto">
          <a:xfrm>
            <a:off x="4067944" y="5445224"/>
            <a:ext cx="720080" cy="583849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17" t="31125" r="46481" b="50172"/>
          <a:stretch>
            <a:fillRect/>
          </a:stretch>
        </p:blipFill>
        <p:spPr bwMode="auto">
          <a:xfrm>
            <a:off x="899592" y="5301208"/>
            <a:ext cx="489654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1763688" y="260648"/>
            <a:ext cx="5256584" cy="2088232"/>
            <a:chOff x="2051720" y="260648"/>
            <a:chExt cx="4680520" cy="1490464"/>
          </a:xfrm>
        </p:grpSpPr>
        <p:sp>
          <p:nvSpPr>
            <p:cNvPr id="10" name="Rounded Rectangle 9"/>
            <p:cNvSpPr/>
            <p:nvPr/>
          </p:nvSpPr>
          <p:spPr>
            <a:xfrm>
              <a:off x="2051720" y="404664"/>
              <a:ext cx="4680520" cy="1346448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125" t="44094" r="58859" b="36219"/>
            <a:stretch>
              <a:fillRect/>
            </a:stretch>
          </p:blipFill>
          <p:spPr bwMode="auto">
            <a:xfrm>
              <a:off x="2483768" y="260648"/>
              <a:ext cx="3707904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 l="4055" t="20297" r="67152" b="62969"/>
          <a:stretch>
            <a:fillRect/>
          </a:stretch>
        </p:blipFill>
        <p:spPr bwMode="auto">
          <a:xfrm>
            <a:off x="5508104" y="5301208"/>
            <a:ext cx="280831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317" t="20297" r="51648" b="61000"/>
          <a:stretch>
            <a:fillRect/>
          </a:stretch>
        </p:blipFill>
        <p:spPr bwMode="auto">
          <a:xfrm>
            <a:off x="611560" y="476672"/>
            <a:ext cx="8136904" cy="253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 l="2579" t="56719" r="51648" b="25563"/>
          <a:stretch>
            <a:fillRect/>
          </a:stretch>
        </p:blipFill>
        <p:spPr bwMode="auto">
          <a:xfrm>
            <a:off x="3779912" y="4869160"/>
            <a:ext cx="446449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ecx.images-amazon.com/images/I/61S483M4YBL._BO2,204,203,200_PIsitb-sticker-arrow-click,TopRight,35,-76_AA300_SH20_OU02_.jpg"/>
          <p:cNvPicPr>
            <a:picLocks noChangeAspect="1" noChangeArrowheads="1"/>
          </p:cNvPicPr>
          <p:nvPr/>
        </p:nvPicPr>
        <p:blipFill>
          <a:blip r:embed="rId4" cstate="print"/>
          <a:srcRect t="17640" r="6761" b="6761"/>
          <a:stretch>
            <a:fillRect/>
          </a:stretch>
        </p:blipFill>
        <p:spPr bwMode="auto">
          <a:xfrm>
            <a:off x="7092280" y="5085184"/>
            <a:ext cx="720080" cy="583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2662</TotalTime>
  <Words>1</Words>
  <Application>Microsoft Office PowerPoint</Application>
  <PresentationFormat>On-screen Show (4:3)</PresentationFormat>
  <Paragraphs>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RM 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STAFFTIJEWSKY</dc:creator>
  <cp:lastModifiedBy>STAFFTIJEWSKY</cp:lastModifiedBy>
  <cp:revision>252</cp:revision>
  <dcterms:created xsi:type="dcterms:W3CDTF">2011-11-14T13:01:52Z</dcterms:created>
  <dcterms:modified xsi:type="dcterms:W3CDTF">2012-01-18T10:01:02Z</dcterms:modified>
</cp:coreProperties>
</file>