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90021" y="3521606"/>
            <a:ext cx="172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Rachel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Alex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7264585" y="508010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Stacey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0F7937B-6BAF-4B67-AAB7-368C380DE536}"/>
              </a:ext>
            </a:extLst>
          </p:cNvPr>
          <p:cNvSpPr txBox="1"/>
          <p:nvPr/>
        </p:nvSpPr>
        <p:spPr>
          <a:xfrm>
            <a:off x="4437627" y="508010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Linda (TA)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07164CD-40D1-4586-A5A2-11DD2690E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4" y="4437111"/>
            <a:ext cx="2672061" cy="178137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2C207E2-0289-4A92-BD5C-AC0C21923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15" y="3927979"/>
            <a:ext cx="1728192" cy="115212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56AD48B-DEC7-4D5E-97BF-C03995372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06" y="1564096"/>
            <a:ext cx="2987824" cy="19918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F648627-96A9-466C-AE8B-8C551C7EC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27979"/>
            <a:ext cx="1728192" cy="1152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95A3A-82E9-4325-9050-A09F159A7BD5}"/>
              </a:ext>
            </a:extLst>
          </p:cNvPr>
          <p:cNvSpPr txBox="1"/>
          <p:nvPr/>
        </p:nvSpPr>
        <p:spPr>
          <a:xfrm>
            <a:off x="6039308" y="64487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Tommy (TA)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3AC41-9373-40A0-99A1-DDD0371A3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31" y="5426493"/>
            <a:ext cx="1467277" cy="10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20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70</cp:revision>
  <dcterms:created xsi:type="dcterms:W3CDTF">2016-06-29T08:35:04Z</dcterms:created>
  <dcterms:modified xsi:type="dcterms:W3CDTF">2023-07-07T09:32:56Z</dcterms:modified>
</cp:coreProperties>
</file>