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62" r:id="rId3"/>
    <p:sldId id="280" r:id="rId4"/>
    <p:sldId id="275" r:id="rId5"/>
    <p:sldId id="265" r:id="rId6"/>
    <p:sldId id="263" r:id="rId7"/>
    <p:sldId id="264" r:id="rId8"/>
    <p:sldId id="266" r:id="rId9"/>
    <p:sldId id="268" r:id="rId10"/>
    <p:sldId id="269" r:id="rId11"/>
    <p:sldId id="270" r:id="rId12"/>
    <p:sldId id="273" r:id="rId13"/>
    <p:sldId id="271" r:id="rId14"/>
    <p:sldId id="278" r:id="rId15"/>
    <p:sldId id="272" r:id="rId16"/>
    <p:sldId id="279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8BFF9-E092-458B-A275-268465B32243}" type="datetimeFigureOut">
              <a:rPr lang="en-GB" smtClean="0"/>
              <a:pPr/>
              <a:t>21/05/2020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09AD-8ABD-4BAC-82E5-A546C93438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0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EA532-109A-4101-B42F-35F7940D4C51}" type="datetimeFigureOut">
              <a:rPr lang="en-GB" smtClean="0"/>
              <a:pPr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556792"/>
            <a:ext cx="5943195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t="14563" b="12791"/>
          <a:stretch>
            <a:fillRect/>
          </a:stretch>
        </p:blipFill>
        <p:spPr bwMode="auto">
          <a:xfrm>
            <a:off x="1709634" y="2711690"/>
            <a:ext cx="5472608" cy="3852831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548680"/>
            <a:ext cx="5904561" cy="159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263418"/>
            <a:ext cx="8568952" cy="3093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325" b="2325"/>
          <a:stretch/>
        </p:blipFill>
        <p:spPr>
          <a:xfrm>
            <a:off x="339516" y="293090"/>
            <a:ext cx="8225037" cy="295232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/>
          <a:srcRect l="53866" t="31639" r="19483" b="39409"/>
          <a:stretch/>
        </p:blipFill>
        <p:spPr bwMode="auto">
          <a:xfrm>
            <a:off x="61637" y="3564334"/>
            <a:ext cx="4415228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499" r="7760"/>
          <a:stretch/>
        </p:blipFill>
        <p:spPr>
          <a:xfrm>
            <a:off x="4613720" y="3564334"/>
            <a:ext cx="44011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03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52183" t="26010" r="20364" b="40296"/>
          <a:stretch/>
        </p:blipFill>
        <p:spPr bwMode="auto">
          <a:xfrm>
            <a:off x="1907704" y="3166084"/>
            <a:ext cx="5328592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188640"/>
            <a:ext cx="8568952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3003" b="3003"/>
          <a:stretch/>
        </p:blipFill>
        <p:spPr>
          <a:xfrm>
            <a:off x="523691" y="296652"/>
            <a:ext cx="816862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58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1" y="137160"/>
            <a:ext cx="8496944" cy="3381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59" y="243787"/>
            <a:ext cx="7983249" cy="316835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54195" t="32790" r="19084" b="39705"/>
          <a:stretch/>
        </p:blipFill>
        <p:spPr bwMode="auto">
          <a:xfrm>
            <a:off x="2051719" y="3625393"/>
            <a:ext cx="4752528" cy="31159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4903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1" y="479442"/>
            <a:ext cx="784887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657" y="695466"/>
            <a:ext cx="6274666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2362" t="23387" r="16926" b="42997"/>
          <a:stretch/>
        </p:blipFill>
        <p:spPr>
          <a:xfrm>
            <a:off x="1362782" y="2855706"/>
            <a:ext cx="6274666" cy="386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6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636912"/>
            <a:ext cx="6544466" cy="40324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476672"/>
            <a:ext cx="5616624" cy="179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0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938" t="23387" r="18500" b="40196"/>
          <a:stretch/>
        </p:blipFill>
        <p:spPr>
          <a:xfrm>
            <a:off x="1403648" y="2204864"/>
            <a:ext cx="5904656" cy="43863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185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44" y="260326"/>
            <a:ext cx="6878294" cy="160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01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453" y="2374620"/>
            <a:ext cx="7531108" cy="17281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2060847"/>
            <a:ext cx="8280920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76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0791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53956" t="26203" r="18926" b="35407"/>
          <a:stretch>
            <a:fillRect/>
          </a:stretch>
        </p:blipFill>
        <p:spPr bwMode="auto">
          <a:xfrm>
            <a:off x="1403648" y="2627784"/>
            <a:ext cx="6256117" cy="40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548680"/>
            <a:ext cx="5916148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03" r="1300" b="2446"/>
          <a:stretch/>
        </p:blipFill>
        <p:spPr>
          <a:xfrm>
            <a:off x="440068" y="269134"/>
            <a:ext cx="8389950" cy="28718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0584" y="260648"/>
            <a:ext cx="8551896" cy="2880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1" t="5201" b="3801"/>
          <a:stretch/>
        </p:blipFill>
        <p:spPr>
          <a:xfrm rot="5400000">
            <a:off x="2781499" y="3384226"/>
            <a:ext cx="367006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05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37160"/>
            <a:ext cx="8352926" cy="307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17" t="2438" r="877" b="1582"/>
          <a:stretch/>
        </p:blipFill>
        <p:spPr>
          <a:xfrm>
            <a:off x="683568" y="260648"/>
            <a:ext cx="7614211" cy="280028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53845" t="33581" r="18402" b="37340"/>
          <a:stretch/>
        </p:blipFill>
        <p:spPr bwMode="auto">
          <a:xfrm>
            <a:off x="1790373" y="3284984"/>
            <a:ext cx="5400600" cy="3448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6538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395536"/>
            <a:ext cx="7776864" cy="1857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580" y="714902"/>
            <a:ext cx="7272808" cy="150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N:\downloads\IMG_38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357534"/>
            <a:ext cx="3312368" cy="4416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4293096"/>
            <a:ext cx="8229600" cy="20791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437112"/>
            <a:ext cx="60864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08720"/>
            <a:ext cx="6048672" cy="150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39552" y="548680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9702" y="4149080"/>
            <a:ext cx="8458762" cy="20791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509120"/>
            <a:ext cx="822842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80728"/>
            <a:ext cx="610976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611560" y="836712"/>
            <a:ext cx="7704856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1604"/>
          <a:stretch/>
        </p:blipFill>
        <p:spPr bwMode="auto">
          <a:xfrm>
            <a:off x="935596" y="895126"/>
            <a:ext cx="6912768" cy="149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39552" y="476672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AutoShape 2" descr="data:image/png;base64,iVBORw0KGgoAAAANSUhEUgAAATgAAABgCAYAAACJ1W5EAAAgAElEQVR4Xu1dB1RURxf+liIIiAWkqChgwYJGiCLGrrHFGktswV6w994LYq+xxBo10dgTjYk1ii2SXxGNBRVBFFAQqVKk7P7nDj58LLvLArs0557jUeG9eTPfzPvendtGIpPJZODCEeAIcASKIQISTnDFcFb5kDgCHAGGACc4vhA4AhyBYosAJ7hiO7V8YBwBjgAnOL4GOAIcgWKLACe4Yju1fGAcAY4AJzi+BjgCHIFiiwAnuGI7tXxgHAGOACc4vgY4AhyBYosAJ7hiO7V8YBwBjkCxILiEhASEh4fDxsYGurq6fFY5AoUKgZ9//hn//fcfXrx4gaKeOGRoaIhu3bqhZ8+ehQpjZZ3RCsE9e/YMy5YtxYMHD2Bra4eZM2fCxcVF44Ckpqaytrdu3YqkpCRYWFhg3bp1GDBggMafxRvkCOQWASIFWqtpaWm5baJQ3ff111/jwoULhapP+UZwvr6+aNmyBUoZl0TThvXg++gZ/AODcfz4cXTt2lWjoIwe7Y7du3dj/JDe+KJOdRw/cxmnL1zHr7/+iu+++06jz+KNcQRyi4BEImG3VqtqBweH6jAyMsptUwV6n79/AJ48fQYXl0a4fPlygfZF3YdrVIOTSqVwcnJC2of3OPqjB4yNSiI1LQ2jZ62Gz0N/PH/+HKampur2TeV1d+/exZdffokl00diYK+OGdeOmrkS/z0JQkBgIEqUKKGRZ/FGOAJ5QUAguDHuwzFj+kRUqWyTl+ZydW9CQiLIlJOYmAipVIaSJUvCxMQIpF3q6Oio1ebmLTuweu0mVK1a7fMkOC8vL7Rs2RKHt3vA1blOBmihYRFo2n0U20qOHDlSLTCzu2jatGn4ef9P+Of0TuiKJujxsxfoMGASzp49i/bt22fXDP89R0DrCOQ3wZGd7979Bzhz5hyu3biFBw8fIyw8HKkpKZnGSsRmZm4OhxrV0LZNC/T5rgdqVK8Gob/ywHz2BOfp6YkVnstx/+KBLCB1GzoT9ZwbYd++fRpZUO3atYNu6nv8uHJmpvZoch1bD8D8BQsxY8YMjTyLN8IRyAsC+U1wvxw6guUr1iE08j2sazWARbW6KFPRDtK4WkiJrISSVu+gX/YVUj5EITY8GGFP7+Gl73WUK6mH5csWoHfPbtDT08sy5M+e4KZOnYpTJ4/h0uFNWcAZOd0TOkbl8Oeff+ZlrWTc27RpU1iW1sf6RZOytOfSaRjcx4zDokWLNPIs3ghHIC8I5DfBzVuwDAdOnofrsPmo1boHJDo6SIgGjEOlaFZdCh9/HbzU10G5ap9GFfroDi5tng23dl9i4vjRKFOmNCc4eQSIUH7YvBE+Z3/KAs537vNgW70OcwBoQsiJEOT/iNn6xJKQmMQ0uC1btmDUqFGaeBRvgyOQJwTym+AWLlmB3248hKmtIwyMS8G6phOsa7ki4m5pfAgEDG1SYGgbhZTkILwNeAijshYwKlse1/d4om+zWpg4wR1lSnOCyzLpp06dYjEyF37dhBr2lTN+H/c+AQ2/GYKlyzxAWp4mhAhs8uRJuHpiOypYmmc0eeLPK5i8aAMoVKVaNdEnShMP5W1wBHKBQEEQ3B//e46qzabAROYCqSQV5k66KGWdHiMa/J83gm4FIC3SEhW/rI2KjSyQEB2I8+unoV/zWpg43h2lOcFlnekPHz6gqr09HOwrYPeaudDRSXePL9uwFwdOnIO/vz8qVqyYiyWS9ZbY2FjUqFED1atYYdeaOShpaICg4DcgTbFho8YgsuXCESgMCBQUwVWoOwV1bVwQnwhIqumgrH06GmmpQNgtGRxNZYiSAtHldJAm8cf5ddPQr0VtTnCqFs3p06fx7bff4qsGddGxVWP86/sIv531wpo1azSmvQnPv3TpErp06YKypUvBzsYKdx88YwR6xcsLFSpUKAxrm/eBI5DhcMtJmEhKSgo2bf4Rly5fwfixo9CxQ1u8eROGgMAXqGxTCZUqKVcUaItKGpxz/ykwLueK92+AsjaAiQUQdk8GWZAMMeESJBkCNk0lKFsFiAr+SHAt62DiONLgsoZzffZOBmEtkyNhxozpePjwEawsLbHc0xNDhgzRylJ/+vQpZs+ejRMnTmDy5MlYuHChQvVaKw8vgo2+fv2a4XTt2lXY2dlh/PgJ6NOnD6KjoxESEoLq1avz+EENz2tONTjKeNi2fTc2/bANL168RK9e32Lu7GmoYG2FRUs8UbtWTQwa2I/FsCkSMcHJ4hsh+SlQupYEpeoAiY9kaF1DikpWwF++Oog0laCUFRD50h/n1k9Df05w6s0+xaF17NgRgwcPxs6dOxW6ndVrSfVVRHDDhw/HtWvX0KtXL2zatAnW1taaaLrYtUEvTqNGLgh+GYSe37QExQxevnkHQ4cOxS8//4wPycmwtLDAjzt2MFsqF80gkBOCozCnvft+wZp1G9GxSQCsLPRx9M8ScBs8FyOGDcKlv73g/e8ddO7UAS4NnbMlOItqrogMBIzKAqbWQKi3DOUTZUiMBZIq6qCcI6Bn8IngBrSsgwlkg1MQkM81OACPHj1i+aF//PEHA58mt2bNmmyL+s0332hmxQB4+/YtlixZgh9//BFly5ZlyfZlypRhOX/0fHJmULQ2l08IEPmT9nZilyecHB3YL74dNgs+//nhmzZfYfB3nbDr4Gl43fKBv/9zVKpUicOnAQRyQnC/Hj6O5SvWomn9J5g+SgaLclJM99TD69ivMWf2DNSu5YB5Cz1Qp3ZNDHLrB319/Sw9FGtwleq6st+nJAGht2XQLSGBoQVgYAIYlwF0Poa7Rb58xjS4AS0dOcEpmvOIiAgsXbqUZSuQBjV9+nRMmDABy5Ytw8WLF3HlyhW0adMGa9euxRdffJHrZUOpJvSiUlAxaSREZI0bN0aHDh3wv//9D8eOHcOGDRtgbm6OBQsWMO1O3VSUXHeqCNwYFBQExzp10L1DM3jMdGc9ppQd5/YDmXZ95dgWmBgbIextJFw6DcWRI0fQu3fvIjCywt9FdQnu1Ok/sWTZKjjaP8Ds0VI42EvZ4A6f0cPmfcYY4e6JgW79cPT4b3j61B/dunZCXcfaahFc6B0ZmtpI8SZUguCSOiiX/n1DVCAQGwpA/xluHpqG71vVxYRx7jA1LZWl3c9Sg6P8ts2bN2P58uWsVBFpTxMnTmTkY2JiAioVQ9U9iOTo535+fuz/q1atgpWVldqrk/JcKWGfshPIVkQ2PdLgLC0tGXm2atUKT548YZ5V8tbOmTMHR48eRYMGDRipNm/eXO1nFaYLSTOlFDgiKGNjYzg4OLDwl8qVP4XhqNNfcsb43PbGhUMbGZGR7Dp4Cks37MHCKcMxtG9n9rOpizfh2Jm/mRF7zJixmDVrltLUHXWey69J38WQqHIyXLx0BQsWLUclMx/MGy9DPYdPlUeCQoApy4AqDmMwbcp4pEml2LJ1J1xdG6J7105qEVxSLBB2WwaZjgSWXwAly6bfFnZDhthHgG7lZ/D+azq+b80J7uPXX8rIi16Ad+/eMVsbaWvly5dnv4+Pj89EcPQz8gzt3bsX8+bNY4m/lE9K9yszlgozR+RIGiFVKuncuTPWr1+fKcZNnuCE+27dusW2ZPQ33UeaXdWqVYvEO0flaKj0E/1NHwtjYyN8SPrAiheQUEUKW9sqKG9eHmXKls1wDBD50cdGLOTZpkou21fMRMfWjdmvngW+Qie3qej/bTssmjqc/YzscYMnLUXjBnVhX7kCfjlxDrt27cKwYcOKBGaFtZPZEdyNm96Yt2ApjHW9sWiiFA3qZS6rJJMBc9bo40lIS8yYPgONXBpgzrwlsLe3xSC3/ihRIvM2Vdii1u0xBYYGrihhApSpDOiKsq+kaUS8QFwYEB8BpKQ+w4190zjB0SIiwqGtIRXxI8P+ihUrmB2M/giiiOCE31Hhv+3btzPCIUL08PCAm5tbFk1BbM9r1KgRVq9ezTQ20uBIYxNEGcHFxMTg/Pnz7DIiyNDQUIwePZppfooCGQvDC3Lv3j3WVyK2erWqo1/3tmjXwgXm5cqwLzfF+r14FYrnQSEIDg1HVEwc4hMSkfQhBcGvw/EuKhaxcXEZQyEM6tSujRp2FfDT+nns50SSPYbNwvuERPx5YB0MDUqwQozt+09EaVMTHNnuweZiyJRlSJWUhNfVq4UBmiLbB1UE53P3HiOrlPhrWDJZiiZfpioc50/HdHH4bBWMGr0E3bt1xtZtuyCVSdGrRzdYWVlmukcgOKuqU9CpmQvCwoEHLyUwqymBeU0g+pkM0hcyJMRKUPpLCcxrA+9ePWNxcEyDG+8O01Kf4Rb1zp077OWjWlBUNYQIh7aA5FDo27MnI7oxEycym5cyDc5z0SIsX7UKV2/cYCRDWhzdT3Y0IjwqjEkERlre/v37maZG9rYePXqwSRz23Xc49fvv6NGrF1Zv28bKLykiOApVGTdkCKJiYnDXz48RKW2LydlBWz2y4/Xt27fQvDRkw5w1ayb27v0JtjbWmDXWDe1bphuI1ZUl63fD699HeObvn3HLiBEj8Ouhgyy7RMj4+GHvMaz78SCO71oBJ8ca7NpzXt6gfOFjOzzRsH4t9rO5K7bjwfPXuOvrq24X+HUKEBATXOkypiBHQmBgUMaVrk768JguQ+vGismNLjxzGdiw1xQDh66C2/d98dvvZ/A8IADfdGiHWrU+GtQ+tigQXGWnKSin74LYYAk6dZQiOlaCIEMdIEGG1g5S6MqAW2E6SLWW4P27pzi//uMW9XMkONqqUKkj+tKTs4BsXFT7jbQ2t27d0PDUKXiZmOCNrS32Hj/OAm7FNjjSTIb17g37kBDUSUpC5NChmLl4Mc6cOcOIMSAggJEVxWPRdopIjxYGaWoNGzaEs7MzHB0d8bWrK+7HxWG3oSG2GRtj8549KGVqmmGDo6q+M8eMwa3Tp7Hn/XucMDBAwvDhsKhYkbXp7e0NsufRtovCVwpSCEv6WFAM38GDByGTpmLKiL4Y0KMD9PRyVnqd0uFa9R6L7j16YseO9HGRh9nd3R0r5oxBv+7t2M/uP/bHt8Nmwt3tW0wf/X3G8LsMmgYjI0Mc3rYs42ffuE2FU0NXHDjwc0HCVOSfLSa41LRUPLx/BV85haFa5UQY6AOuzkANu/QtozLx8gaWbNJDv0FrMXzoINz8xxtXvK6jdavmcG3UMNNtYi9qRUdXvLslQ5uaUkREAE+kOnifAKQFypAQJ0GZBukaXOTLdIJza1MPE8aNQqnPTYO7f/8+S2AnOxhtTcmbSVKlShXEhITgVWoqTAAclUgw1dgYIyZNwoJly5jN7YWfH/Zt3YqN79+jq0yGt1TdVFcXcVIp0/Zo+0k2MqrzTk4C0mauXr0KKmpJz6O/SasjaSWR4G8yStDLCmCIqSnK1K6Nv2/dwvZt27Bi3jz0iYvDkuRkULnLxwDI6pRqbAwqtdypUyf2pyAzHZKTk5l2unbNGvg9eQKbilZo17whxg7uBbOyWZOcVb3h5Am9c98Pnj/sh39QCO7f/4+NjbTV+fPns2Kgi6eNYE3ExsWj86CpKGNaCid2rcgg0TOXbmDM7NU4uGUJmjSsx6598/YdXDsNw4GPTqIizzIFOAB5gosMv4WJA1+jqXOM2r26cRuYv14Hfd3WYeTwwbh95y7OnbuEFi2aommTzJq+fJgIeUkj7skg0ZfA4gvAON1Mnkkigp7gAiO4Lz5PghOjQbFm5LEk4qGwjJQzZ3Am9ZN6/QbASCMjXE5IYLFp3VJS4BkfD/Guvrm+PhpPnsy2vBTSkZ2QN3FQjx5wu3ED/T9eTDRHBDZQRwfPpFJIdXRwQCpFFwBi/aeOsTH2e3mxCsAFLRR+MWP6dLwKDka7Fo2Y97KR06fioMr6R4SzcssBhEdEZVwSn/gBAUHBiIl9D4caNbBo8WKEhYVh29atbJtKhDl1VD+mCZPdbdgUD9x98BR/7F+LyhXT7Tak+bXpMw71a1fHjtWzM9o+cuoiZnluYx8bmkMuuUdAnuCeP72Gzi3fwLF6PPT1AAd7wEoB6YifePkfwGOLAfoPWoOhQ9xwy/s2C/pt1bIZvmqc+bwTRXFw2fX+E8HV/0hwpK5kls8yTKR/585of+YMyApAlhofExP46usj8MMHJCckwMDQEEb6+vhCTw+OsbFwTktDfQDXJRJc6dEDe48dyw579ntK5LcuWxaLEhPhb2AAXwMDPE5JQWVLS9hUroxTV6/i2w4d8Or5cwSGhsLOwABOMhnqR0fjpo4OKk+cCI+1a9V6ljYuoq03lW8igiNimzHme1S3U690NTkX+o6ej1dvIkF18AQhLZpSr8jLmpKSzFLjyKPWpkkDjBvSC4410z3GlKEweeFGnL/qjZ/Wz2dBvlExsahgWR7zVm1nucIXD/+QqSrLyBkrEJUgZVt6LnlDQExwJQxK4Oix3xASQsFn6dKuhTEWT0qDa/0kpQ/67bwE2w+ZY9BwT/Tr0wvnzl9iVXvbtW2N+l/UzXSfPMG98ZEhOUCG1EQJjGpKUK4O8Pa+DNH+gHVDCcrVADII7mtOcJnANDM1hS4RiYMDnJo0gVPjxqhfvz7bJpETgUJJKIOBbHD3fH1x7/p13PPxgX9oKHT09REl8vipWkavXr3CoJ49Ua9+fdT/6itm/6tduzaL5JZ3MtALTylc9Exfb2/43rgBa3t77NVQLbqcLveHDx+ie7duCA8Pw/JZ7ujS9hNJZdfWq9AwzPbchmvevixPlGIHpdI0Vg4qPJw2+4CtTQU0cqqN5q5OaNnYKSPOjX734tVrTFywDn7+QVi7cAKu3vLFybNeSE5OYeEg/9z+D8tmusOtZ4dPxJn0AfXbDsSSpUuZhs0lbwiICW7yxDEwKWXCwqRI7t9/yM45MC/1AAsnpMG5jmKS2/GrIU57VYf76Pno9E07HPj5V0RGRqFr106ws80cEykmuDLWrij7VoqWjlLQURBH/9LB/UgdOJhLYS6V4aWODpKtJIiPSt+iDmxbnyX3lyrFNTg2QeQtJa+kvKgKE6FrKSaOtlOaSAdSFiaSt2WpmbspBq1/v36wqWCBnatnwaZCZpe+qqfsPPg725ampGT2rpHdskmDeiyGrX6d6qigYH9DW8+t+45j96HTsCxfFj94TMO6HYfw791HmDyiL8IiIlmgr0v92ji6I3Pc3JHTlzDTYwszQ/CaenlfB9nFwZ27cAkLF3nC1vIx5o1Lg2ONrCQ3b60BHge3wPRp05lTYdny1TA3M8OA/t9lIaNMBFfBFaXeSNHaUQobG+DY2fRqvh9iZIh6Dlh9KWGVfSNe+DEnw6C2Tpzg1Jny7AhOnTbUvaYwEhx5SCkkhSqdtG3ugvWLJsKopOLqD4rGSTaw6ct+UAnByrlj0bdb20zX0HZ0/9G/GLklJn3AiAHdMGZQT3j7PMSgSUuwb+MCtGzsjIjIGDTuOhz9urVlJ5MJQsTYtt8EuLg2wW+//abuFPDrVCCQHcHRrb+fojStlahbzR+zR6fCwe5DRotkdp24GChjPRwzpk1k5cQppavBl/XRr2+vLE+W36KG35chyV+GD/ESlHKUwLwOoCd34JxAcIPbOmP8uFEwMcmqtHyWNjhl8/o5ExylilFA8aWLFzF6UE8WjiEU/1SHCcjbSaeQxcS9V3m5sZEhrhzbBgvz9ADrPy/dxPLN+/A6PALfdWmDScP7wrJ8Ofa7zXuPYs+h07h7fn9Gmx6bfsLh3y/i1h+7GPmSR3bYNA/4PPBnDiRbW1t1usuvyQYBdQiOmjh85CSWr1iDxvVeYMaoVNjbpJPcheu6WPaDHvoM8MDIEYNx+co1/HPrf+jQ/muFFUUUORneRwDQAYxKA+/8gbRkoKxdetI9SUSgH85vmA5OcGou5/wkOIola926NcjWRXa5gpKVK1fizzNn8M8//8CyvBk854xG80bkUsmZHDx5HrM9t6p105zxg9ClXTOWQ3rz9n20avIlFkwaCvsqmQsiem7eh9MXruHmqV0Z7Ya8fovmPdyxcMowDOz9DRav3YV9x/5isYn8yEW14FfrInUJjrT+/Qd+xeq1G9HGNRhThyfDxioZCzeUhPcjJ8ycMYvFvS31WMW0OLcBfRUeDiNPcGH/yVAuVoboMCDFRgf6CTJEBQBmjSm7gROcWpMof5FAcJSjSrFw2hTaSlEV4Y0bN7IKJgUlEyeMR4CfL1ydHdG7c2uWApUbIXIjklNHurVrhs5tm2L9zl8xffQAtG7SIMttFOdGWQnRsXF47HWYlXcXhOLfHvu/QJevm2Dj7iPYtm0bCw7mojkE1CU4eiIFoe/cvQ/rN25Bt9av0aKRDJv2fIBz4wmYPHEsQkJeY+/+X9C2TUtWE06RyBNc6P9kcDaT4d1r4G05HcA4vWw51YfT/1hRLEODa+fMbHB8i5rN/JOXj4J2yaNK2x1tCqVdTZo0CQMHDsRPP2U90Uubz5Zv+/WDy0ihaoJ5EDo0hw7PUUfat2iUKX5NfM/DJwFYvG43vO8+ZKR7y+cB9qybhzZNP5HgLZ+H6OM+l91GKXFU/ICLZhHICcHRkynOdMu2XdiybQfiYt/Btood5s+bg7Zft8LipSuZ1jZk0ACYmaWbH+RFnuCkqUD4YxlkMgnKVQUMjIHkREBH95Mt7m3gY1xYPwOD23OCU2v2KU1ozJgxrNYYVRuhtC1tCVWfJRKlhUEZD8pO5tbW88XtRr96iNg3n3JBc/NM0sY27FTveMXh/bti/qShmR5DCfgbdx3G/qN/ooqNNeZPGsI0u2/cpjCP7M7Vs1m+KwnF2FVv0gvt2rXX2Jm1uRlzcb4npwRHWFCUwfqNW7Htx93M7jZm1HB2Ov2Fi1eYc4EqiigTZYG+qVIgMQVIDAOS7smQkiKBuQtQuhIgENyQ9l9i/LiRCiMjuJNBhDidW0paHKVaUagEpWJpQyjmjTIhiOT27dvHYt/q1UtPNyoISYoJR/jTf/L0aCol3mFA1gOtFTVKIR4U6iHI2cv/YOqSzdDT1cHkkf3wfc8O0NPVZVrcpIUbEB4Ria2eM0CaH0lqahpqteyLNWvWYvz48XnqN79ZMQK5IThqiWIVo6KiYWRUUmFcmjK8qeLv8cs+qNC4C1J1jRAVkwD9qs2RZlEXKVIgKfAekm97o0RaNMyql0NlB3voSZPw78ENGNmtOSe47BYyGUuprBEl59NBz1Rt94cfVIc8ZNemst9TpL2rqysL9iUSpSokVHSzoEQmlSL47p+QUcGtPMiomStBZKVKKCOCtDGxnL5wHfcePsPYIb3YaWMk9LNJC9ejQb2aWDF3LOxsPp04du7KLVDWQkF/GPIAVaG/NbcEl5OBhYS+ZqlbJ06ewvUb/yLeqAJK2jeCrokZjGu2RsnqTaBTwggpIR+QFHIbKXH3IP0QA2liLPTNbFDCqiair+2BSfB1NP+qITp2bIsWzZugUsUKGRWxuQb3cUboZSHb299//81yVf/66y9WLUQbQnYj+kPbYHI0kHODvKoFKeFPbiIpNj3LILcSHfse342agyfPXypsgg7WPvKjRwaJKXvO/3wfo+/oeejavhlWzx/PtDlBEhKTQBVDKttVxZUrXrntKr8vGwS0SXB+fk8xf9FyULlzEjs7e+jo6iIszRT6zm4wtu+JEpYW0CkFSAJk6GwlQ1QU4E0ZDOUBWagMMj1AUjoJkadmoWzwZSQnxiMkJJilAFJJdE+PhSwkhRPcx4mmSrRz585FZGQkK45J5Y+EcuKafhuoQghVBKZSSKQlTpkyhR1IU5AFLckGR7a4vErSh2Rs338CB387z85KIKGYt/7ftsfogT3U8tIOn7Ycr8Pf4dRPq6Gro5OpS7OXb8XJc9eYGYEcQly0g4A2Cc7r6g0sWOiBazf+gZmZGZo3b4mExEQ8iNJHmYqT0ap+UwTrSOBXUgKJDDALloGKQsfaSmAQIUOfGjKERwAXI6MQfmcRWpR/D30d4NKli3jz5jXKlzfH+jWe6NunByc4YXnQVjEpKYmRG2lUBDyV79F0CAc9o1y5cqxUOhFbYGAg7O3tcfLkSXTv3l07q1WNVpMTYvDmoXpeUDWaY5e8i4phtfiosm9O5MDxs7C2MMPXzTLXDPv19wssHYtq4tHBPFy0h4A2Ce6Ojy9mz1kMqwqV2JkoVOiVynFJ9AxgWsUdlWu4I8nOEu8rSSCRO2TO4JkMHa1kePsmHucvrERKxHHER71BWmoqmjRpwpSEyMh3mDB2BLp07sAJjpYIeTKJ0MgORkUxSUjLoqR42qpqUmgLTMU3SQMRTuoiTYSCfqkkekFKiO85pNFZbYVQrv97j5Ujp4N7tm//sRD2sHh1KT8IrmGjxujXrx8ry08f+FOnTuFdVDR09Q0Y2RmULo8SpS2hW9IU0DOELCURqbHvkBCuA2lyJFKTA2BkqMfeJ2qHjvr8/fff4eV1BeNGD+MEJyzJmzdvMvang16okCUJ5WRS8UWyk9FhKZoScigQkVGtOOFoQNISKfD35UvFtitNPTu7dt4F3EH8u+DsLsv335NTYdy8tWjZoiVO//EHP8U+H2YgPwmOwrJIaP0LRJeQkAhHx7rsDxXGoBCU6OgoPH78CH5+j9k7SYe00zGRdnZ2GWFWVGmaE5zcAqGzUemsBrK/CWBTChWVGycNjjyqmhI6x4GOzzt8+HBGk6SiU8Xegk7bin/3Cu8CfDQ1VI20s+/IGSxatxu9e/diZcgVHRqskQfxRjIhUBAEJ3SAiI6O2ySNjrauderUZWajJ0/8YG5uxs46oSMl6SxjeeEEp2Ah0xkKdLYCqbdiodLm5OWkg2U0IXFxcWwrTGeyUiFJQagIJP1csMtp4lm5aYO2p7RNLQxC1XyXb9qH3YdOsdPQ6ANUkMHQhQGT/OyDNgmOSpfPnrsYRsam7D0gG7QiCQ4OZmd/0O6Ggu7pwKV27dopraZN9iko/6oAAA1FSURBVN5Dhw7h+vWrmDxhNN+iEqhk9KdDaOgQGTrkWSwUE0cHGJM3VRNCXlP68lAwsXzNMtISKadPODJQE8/LaRs3btzAWPfhMNTXQ3mz0qx6b6UKFnCoWgV2NtaZilLmtO2cXE/HDE5buhk+/z1h58mOGzcuJ7fzazWAgDYJLj4+AQd+OYz1G7ZAKgOLPSU7mjJTEEU4kLJBTjhySigSikKg+FUK8WrYwAmL5s9CgwZO3MlAZ3nSV4EOpaEtqVjIHkDqMJUS0sThy3SgM6neimxtpCVSTiWdJ6DNFDFVa5/OfiXtkuyDVI2YbB1hdEAl0k9PqlzRGrWqV2EFMKtWqQhrS3PYVrKGtaUZDErkLkmf2qZ6boGvQlkl3wdPAli6lqWlFX7+5RdmG+WS/whok+CE0Tx65IcVq9bjzF/n4eLSCHRcZK1atbJo6vSRI4KjzB95giPbHB32RJ71sLA3GD50IEsTs6mUXpnms4+Do+KOe/bswZs3b7IAK2wpiXwoRzWvQulYdIiMokolfn5+bHK1mSKWm/6T7YNsg9Q/CoamD0HA8+d4ERTEgioFoVOvLMqXg6mJEUqZGMHI0BAlSuhlqgJC18YnJCElNRVR0XGIjIljoSQR7z4dSlPe3ByDhwzBokWLNOrcyc3YP+d78oPgCF9K7fr91BlGdLQOhg4dyo4LEB8BqIzgaGe1e/duXLt2DS2af4VZMyajYQPnTCT42RMceU3JBkB7d0VCh0WTfY4MnnkR0orobAI6eu/77z+d7Sluk7RE8gxpK0UsL/2Xv5cO1KHDY54/fw6yldC/6SNBHwXyPL+Pi2PhN/T/DJEAZUqXga6eLszNyzNbCv2h7Tqd3UB/k7mAS8EjkF8EJ4z0eUAgVq3ZiBMnT6NBg4aZtDl5giNn4LFjR5mjzsysLGZMnYRuXYkU+ZkMmVZOTEwMM+5T2IaywFGyzZHxn15aA4NPNclyugRpMshISmRAB0wrEtISz549q7UUsZz2mV//+SKQ3wRHSNN2k8qge65cx7Q5qstI0QWkpdEWlYLxKY+bqv6QCWXo4AEYPWooKtPJNErks9bgyGtKhkvSQpR5coQcVbLVUfBvboUMqdevX8ejR4+UNkFaItkZ6HQt0mi4cAQKCoGCIDhhrIGBQVi9bhOOHD2J2rXrsFARMu+QkkE5285OX2DurKlo1qxxRlgXJzgFCJDXlEiOjOvKhFzPdIoWRUpT8G9uhbZf2VUo0WaKWG77ze/7PBEoSIIjxMm8cfqPs0yb87l7j0UY1KrpgGlTJ6DHt51R2tRUrYn5rDU48ppS2aJduz7V/FeEGhk+STUmY3tuhLympGJTTA/F1akScpfTVpiCf7lwBAoKgYImOGHcr16FYPvOPcxL//2APrC3y9mhQp8twdH5phQJTYc89+/fX+U6Onr0KKgYJml6RFQ5FfLSkgucYnUo0V6VkJa4YMECpo6XLCmXaZzTB/PrOQK5RKCwEFwuu59x22dJcBTeQIe9TJs2jSX6kndTlURFRcHCwoLFqdGp6eRVVUfIg0i2O6r9Rlvd27dvZ3vbgwcPULduXZZUTvY4igMjTyMXjkB+IiAQHGlNFFdWsULWtKj87E9un7X/wCHs2LUPDg41C7zmorpjkMiILXIoFNZAUc50vNy5c+dY3mnz5s1ZpoI6QhkIlIlAgYZk8Gzbti2WL1+uMLKa2iTPKwUgkoHUwcGBXUtBw+rI2LFjWVgKeVxpoVFtOn6gsTrI8Ws0hUBxS4ujcK+CLiqr7tzkiuCOHDnCwjSoai+5numPi4tLRkUPdR5Owa6UzkSBheSmJsJTtI2kqGrKgqBzOsm1ndssiKCgIPasEiVKsC0yF45AfiFQp04dFttIu5fiIOQkPHjwYJEYSq4IjpS+6OhoHkhaJKaYd7KgESCPPtmpiwPBkdOOIiHKlMlZ4dWCmoNcEVxBdZY/lyPAEeAI5AQBTnA5QYtfyxHgCBQpBDjBFanp4p3lCHAEcoIAJ7icoMWv5QhwBIoUApzgitR08c5yBDgCOUFAqwRHNab69OnDgn9/+eUXVm1ELHR+A2UaLFmyhB1KIxYqPU5FLSnjQdG9ORlkYbiWsikGDBjAgo3lx1oY+sf7wBEojgholeAEkqITtqjEEQXpCiL8jsq1UC15qlMljoMTyLFnz57FghA4wRXH14ePqbAjoFWCo8GT9kVFKam8kbhktkBgVEKJzjSVJ0AKAm7atGmW+wo7oMr6xwmuqM4c73dRRkDrBCcQlfw2lB3KMnYsFi9ejIULF2LLli2ZCJCIkU5/kie+ogo2J7iiOnO830UZAa0TnPBi29raZtqGEoEdOHAAmzZtAh3WLLZNCdtXAla8dRVrffQ7St8qKvY5McFRqhjZJkl7JVFkg6SfCx8HYYGRFvz333+zn1NlVrJhqtr+y9sv5dtTZBrIr8UsNlHQM6kv7u7urPIsFWEge6U2RLD7ijGVP4xHnXVG7RCeVB6McqXJ1KJqTQo7GeG5VHlHfozymChaG+J1RFWrhTboHaKUSUVrSRgPlTOTNwUJ/RHGQ/3cunUrs42Ld13ya0fRrkvcFt0viKJ1Rs8LCQkBHd5OFcApp11YB9RHErLBC7jS/+V3geqsD60THHWCBkMnYAnamDCRVG6cqpDQQMRkpkjbkV8gwuCKCskJYxImUn5y5BemsvGKF4GPjw/bxsu/LIrwk3+xVS0+dRZOXq7JDovcLOTs+qOIPBSRjbrrTBme1Kb8y6/sWvGcy5OqeDxighArDPQBo/VE74DwwVPklFNmJhI/QyA4UkQEUhHmQdVYxXOlal7l31Nqk+6lFDbhQy/0h07mU/Tz3JBcvhCcPMACEG5ubuwLJL8dlbe/CdfTQSziLavQrqKvYXYLPr9/L558cX8VjU18rXgBCeMVFrzwlRN/HOjf8vgp82YLC1cbhKIKX/lxkHNJ2Zg1NU+KtBgiPTKPDBs2jDnAcrLOBOzktRPh58IcC23SOMS7DbqudevWbOciJl8x6SlaM+KfyROpMO/i9aVuNIKYxMT3C23KP0uYQzFxKcJE2dgURVCIr1X2PGW7HWXrJF8ITlhcwtZD+L9gd5N/IeUJT9kXSNlWVlMvhSbbUbZVFxa+2N6ojLgVjVcRNsL2X3ih5DVoYVwFYRdU9sIrImZt4C98VBW1nZN1pgxTee+/eLeiLDxI1RZSvj1VHwJFa0z+3VOGqbKQLVUfQTEGVGdR2C7Lm40U9Uu8JRaHjykiaeqzqvdH1TrJF4KT7xyVGyf7mwCEvEYn7M8Fe4EqFZkGVxS2qarIRP7FUvbyKCI4ZS+UoNUJWp7YliG/IPLTFqcq/EfbnnPh2TR+Rc6rnKwzZS+oonnOTjtV9lIrerETEhIYkcjbtIU5VaQcqOOsU7TmstP+xOuWCI7syorCuhS1kx3Bye8qcqvM5AvBEfjyRkwyMAoEJu68YHQUOx1ysvA0+dXXZFvaIjj5xRMREcEWmqAdq7I9CeP7XAhOGK+yGMycrLOcEJx4HQnPEH+Uc0NwygLGxR8QRfZtVRoc9UOsfXGCywEDCJNI1XS3bduWJaJf2FaRGk/hI+KwEXWMpDnoSoFcmhOCU7ZFVaami/EhI7NYOxY+LmInT4EA8PGhqrao+T3P8nOSk+fnluAIBnlthA5Soo+SIi+nfJiVOmYFoW/Cu6SOV1rZeJRtUeWD+FVtURVtwYudBicMkjwk58+fzxL3Jp5I+ZdRVcqXr68vy4AQZ0kU5Aus7Nk5IThlWylFxnn5bQwRnPzXXcBWkaZG51w4OztnSaPTJoaK7D3ZbePy2h9qf+7cufDw8MgYqzx55GSdqUtw8o4MGof8Cy82I4gN/GLPqrBlU4fghBhTetfu37+vVihVdoSjyAtKoSDiNZXdvIrHlt3zitwWVZWHRDzp5DJWFjcjjq0RL/icelby+rLk5v6cEJygdcmPlzxLlpaW7GwJeUOueHulbHEos8PltxdaWUiEEB6gjsaR0zmQj+MS3y/GS9U2VbzO1CU4VeEfiryVisalyLOqKqdZmedSFWbKxqPKxCHv6VQ31EXeZKXIyVDkCE780ioiMHUmRdEize+XM6cvlnB9TgmO7hPHZAmLiU4Tk9+C0rWqtDShD4pivPI7REQeDyEukF5iIXBVlaczt/iLNV3hmcqCVdVZZ+oSnHhLml3QqiKCUCfGUREmqryfyq6Xt8GJr5MnfmWOPbEmLtyvSAEpdhpcXhYmv5cjwBFQHwFVdk71WykeV+abF7V4wMVHwREo3AiId0JFZXejTUQ5wWkTXd42RyAfEFBkJ8vP0J98GGKuH8EJLtfQ8Rs5AoUDAXm7Fye3T/PCCa5wrFHeC44AR0ALCHCC0wKovEmOAEegcCDACa5wzAPvBUeAI6AFBDjBaQFU3iRHgCNQOBDgBFc45oH3giPAEdACApzgtAAqb5IjwBEoHAhwgisc88B7wRHgCGgBAU5wWgCVN8kR4AgUDgQ4wRWOeeC94AhwBLSAACc4LYDKm+QIcAQKBwL/ByZ/62cHLktTAAAAAElFTkSuQmCC"/>
          <p:cNvSpPr>
            <a:spLocks noChangeAspect="1" noChangeArrowheads="1"/>
          </p:cNvSpPr>
          <p:nvPr/>
        </p:nvSpPr>
        <p:spPr bwMode="auto">
          <a:xfrm>
            <a:off x="1173726" y="3364765"/>
            <a:ext cx="1886105" cy="188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40588" y="3261456"/>
            <a:ext cx="7703820" cy="32991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939" r="1386"/>
          <a:stretch/>
        </p:blipFill>
        <p:spPr>
          <a:xfrm>
            <a:off x="647564" y="3438738"/>
            <a:ext cx="7488832" cy="29445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820" b="9520"/>
          <a:stretch/>
        </p:blipFill>
        <p:spPr>
          <a:xfrm>
            <a:off x="1331640" y="551450"/>
            <a:ext cx="6228596" cy="15841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54011" t="26601" r="18568" b="37340"/>
          <a:stretch/>
        </p:blipFill>
        <p:spPr bwMode="auto">
          <a:xfrm>
            <a:off x="179512" y="2996952"/>
            <a:ext cx="4320480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/>
          <a:srcRect t="30640"/>
          <a:stretch>
            <a:fillRect/>
          </a:stretch>
        </p:blipFill>
        <p:spPr bwMode="auto">
          <a:xfrm>
            <a:off x="4716016" y="2996952"/>
            <a:ext cx="424847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126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assoonCRInfant"/>
        <a:ea typeface=""/>
        <a:cs typeface=""/>
      </a:majorFont>
      <a:minorFont>
        <a:latin typeface="SassoonCRInf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7559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SassoonCRInfant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day</dc:title>
  <dc:creator>staffmgrimshaw</dc:creator>
  <cp:lastModifiedBy>Amy Ellis</cp:lastModifiedBy>
  <cp:revision>38</cp:revision>
  <dcterms:created xsi:type="dcterms:W3CDTF">2016-06-29T08:35:04Z</dcterms:created>
  <dcterms:modified xsi:type="dcterms:W3CDTF">2020-05-21T15:02:25Z</dcterms:modified>
</cp:coreProperties>
</file>