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2" r:id="rId3"/>
    <p:sldId id="275" r:id="rId4"/>
    <p:sldId id="268" r:id="rId5"/>
    <p:sldId id="269" r:id="rId6"/>
    <p:sldId id="270" r:id="rId7"/>
    <p:sldId id="273" r:id="rId8"/>
    <p:sldId id="271" r:id="rId9"/>
    <p:sldId id="278" r:id="rId10"/>
    <p:sldId id="272" r:id="rId11"/>
    <p:sldId id="279" r:id="rId12"/>
    <p:sldId id="281" r:id="rId13"/>
    <p:sldId id="274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716150" y="3679425"/>
            <a:ext cx="168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Steve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539552" y="62249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Katie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2751933" y="62249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Kim (TA)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7A492-462D-410E-B287-5A7975C3C253}"/>
              </a:ext>
            </a:extLst>
          </p:cNvPr>
          <p:cNvSpPr txBox="1"/>
          <p:nvPr/>
        </p:nvSpPr>
        <p:spPr>
          <a:xfrm>
            <a:off x="5100990" y="624020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Natakie</a:t>
            </a:r>
            <a:r>
              <a:rPr lang="en-GB" dirty="0"/>
              <a:t> (TA)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4FF7867-3EA6-4CED-9D59-A7175991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DD80A9-92BD-4CF8-8541-0C2128028E8C}"/>
              </a:ext>
            </a:extLst>
          </p:cNvPr>
          <p:cNvSpPr txBox="1"/>
          <p:nvPr/>
        </p:nvSpPr>
        <p:spPr>
          <a:xfrm>
            <a:off x="7147616" y="62249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Sarah  (TA)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2010FB-66F3-44D4-A951-27032AC85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259" y="4741476"/>
            <a:ext cx="1591194" cy="1511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4C3EF7-71EA-4534-A6D9-27454EE24E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040" y="4728215"/>
            <a:ext cx="2268220" cy="15119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D1E08C-8949-4DC4-9976-121FF67E71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93" y="4713037"/>
            <a:ext cx="2268185" cy="15119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1082FB-5AD2-4CC7-9B67-DBAB5B3062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28" y="2043613"/>
            <a:ext cx="2267744" cy="15118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571CA0-5404-4704-BD8D-6DC4394084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9" y="4745842"/>
            <a:ext cx="2267979" cy="15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7850</TotalTime>
  <Words>20</Words>
  <Application>Microsoft Office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Andy McAteer</cp:lastModifiedBy>
  <cp:revision>65</cp:revision>
  <dcterms:created xsi:type="dcterms:W3CDTF">2016-06-29T08:35:04Z</dcterms:created>
  <dcterms:modified xsi:type="dcterms:W3CDTF">2024-06-27T09:25:53Z</dcterms:modified>
</cp:coreProperties>
</file>