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50A70-B983-458F-A667-ADD0611F3410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BFD03-C286-438B-BF0C-2A6B26257E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9512-7388-4354-8BC6-6DE657907385}" type="datetimeFigureOut">
              <a:rPr lang="en-GB" smtClean="0"/>
              <a:pPr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835696" y="1988840"/>
            <a:ext cx="5904656" cy="23042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204864"/>
            <a:ext cx="2304256" cy="18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16127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76672"/>
            <a:ext cx="4117910" cy="114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0349" y="5373216"/>
            <a:ext cx="3739231" cy="122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Image result for dirty tee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2348880"/>
            <a:ext cx="4914900" cy="2686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336704" cy="196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1664" y="5445224"/>
            <a:ext cx="5134455" cy="107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4" descr="Image result for clean tee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6" name="AutoShape 6" descr="Image result for clean tee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8" name="Picture 8" descr="Image result for clean tee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2276872"/>
            <a:ext cx="4161112" cy="2766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3456384" cy="133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303641"/>
            <a:ext cx="3899520" cy="129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Image result for gum disea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2132856"/>
            <a:ext cx="4572000" cy="2943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2579" t="13407" r="53863" b="67890"/>
          <a:stretch>
            <a:fillRect/>
          </a:stretch>
        </p:blipFill>
        <p:spPr bwMode="auto">
          <a:xfrm>
            <a:off x="1115616" y="188640"/>
            <a:ext cx="6768752" cy="217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60648"/>
            <a:ext cx="6336704" cy="196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512322"/>
            <a:ext cx="6803504" cy="108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Image result for clean teet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2564101"/>
            <a:ext cx="3729064" cy="2479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5013176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5170140" cy="16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73216"/>
            <a:ext cx="5838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Image result for clean tee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132856"/>
            <a:ext cx="3729064" cy="2479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STAFFTIJEWSKY</dc:creator>
  <cp:lastModifiedBy>stafftijewsky</cp:lastModifiedBy>
  <cp:revision>133</cp:revision>
  <dcterms:created xsi:type="dcterms:W3CDTF">2011-11-14T13:01:52Z</dcterms:created>
  <dcterms:modified xsi:type="dcterms:W3CDTF">2016-12-13T09:20:57Z</dcterms:modified>
</cp:coreProperties>
</file>