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A28-198A-401B-9FD4-1BF48556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122560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Jacob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Nicola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Jenny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Mark (TA)</a:t>
            </a:r>
          </a:p>
        </p:txBody>
      </p:sp>
      <p:pic>
        <p:nvPicPr>
          <p:cNvPr id="1026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175ED309-75C2-49E3-8579-BD0CA46F1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3059832" y="1710234"/>
            <a:ext cx="1645323" cy="15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D9E2F6-E3E8-4966-8789-9203BDA72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34" y="4427501"/>
            <a:ext cx="2611526" cy="17410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B45096-3370-4745-BD77-88C5566D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7" y="4396164"/>
            <a:ext cx="2611761" cy="1741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15D766-183C-4FA1-9117-10502FAF3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2" y="4396166"/>
            <a:ext cx="2611524" cy="17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57</cp:revision>
  <dcterms:created xsi:type="dcterms:W3CDTF">2016-06-29T08:35:04Z</dcterms:created>
  <dcterms:modified xsi:type="dcterms:W3CDTF">2023-07-05T09:44:39Z</dcterms:modified>
</cp:coreProperties>
</file>