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534695" y="3555979"/>
            <a:ext cx="204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Molly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Nikki (TA3)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0F7937B-6BAF-4B67-AAB7-368C380DE536}"/>
              </a:ext>
            </a:extLst>
          </p:cNvPr>
          <p:cNvSpPr txBox="1"/>
          <p:nvPr/>
        </p:nvSpPr>
        <p:spPr>
          <a:xfrm>
            <a:off x="3691722" y="62025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Louise (TA)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0762B25-D5FF-43A8-846B-ECA86AF669D7}"/>
              </a:ext>
            </a:extLst>
          </p:cNvPr>
          <p:cNvSpPr txBox="1"/>
          <p:nvPr/>
        </p:nvSpPr>
        <p:spPr>
          <a:xfrm>
            <a:off x="6876256" y="618735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Wendy (TA)</a:t>
            </a:r>
          </a:p>
        </p:txBody>
      </p:sp>
      <p:pic>
        <p:nvPicPr>
          <p:cNvPr id="113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BDEED871-F1D7-4898-B51B-0CBC6C89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3474631" y="1698068"/>
            <a:ext cx="1952829" cy="18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9EA29E5-9AD1-43DB-B374-0DAFB956C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41" y="4222145"/>
            <a:ext cx="2947819" cy="196502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0D43FFE-A413-494B-A7AD-98804EEA4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" y="4222145"/>
            <a:ext cx="2947819" cy="196521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D8809C-36E7-4206-B72E-0B8E053E35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09" y="4222145"/>
            <a:ext cx="2947819" cy="19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16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71</cp:revision>
  <dcterms:created xsi:type="dcterms:W3CDTF">2016-06-29T08:35:04Z</dcterms:created>
  <dcterms:modified xsi:type="dcterms:W3CDTF">2023-07-07T09:36:22Z</dcterms:modified>
</cp:coreProperties>
</file>