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Jess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19855" y="62496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Thom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566794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Sarah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12641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Jess  (TA)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7589D-1D0B-4566-B03A-A8995A07A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4" y="4568079"/>
            <a:ext cx="2427413" cy="161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19724-3AF9-4D70-8F26-FDDEF8E56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64" y="1893055"/>
            <a:ext cx="2415363" cy="1610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68595-4998-4C67-9AB2-85EB224FC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17" y="4557645"/>
            <a:ext cx="2427040" cy="1618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4A6F5-714A-40C1-9DA1-C51FBE534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66" y="4568079"/>
            <a:ext cx="2411760" cy="16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16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67</cp:revision>
  <dcterms:created xsi:type="dcterms:W3CDTF">2016-06-29T08:35:04Z</dcterms:created>
  <dcterms:modified xsi:type="dcterms:W3CDTF">2024-07-01T10:21:43Z</dcterms:modified>
</cp:coreProperties>
</file>