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Jacob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7720" y="62025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Mary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90645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Mark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60087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Charlotte (TA)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779E531-826A-4A8B-90EB-08261EF9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586" y="4717856"/>
            <a:ext cx="1591194" cy="151193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1C3DF5E-5A37-4740-9702-4D03545EA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4" y="4549947"/>
            <a:ext cx="2519997" cy="16798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0C8A0C-277F-4FA9-BBDB-C2050C717D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0" y="4537083"/>
            <a:ext cx="2519772" cy="16798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DEEC0FA-9F7B-40D3-8DD2-631468BFE0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4" y="1912971"/>
            <a:ext cx="2519772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7892</TotalTime>
  <Words>17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73</cp:revision>
  <dcterms:created xsi:type="dcterms:W3CDTF">2016-06-29T08:35:04Z</dcterms:created>
  <dcterms:modified xsi:type="dcterms:W3CDTF">2024-07-01T10:52:14Z</dcterms:modified>
</cp:coreProperties>
</file>