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2" r:id="rId3"/>
    <p:sldId id="280" r:id="rId4"/>
    <p:sldId id="275" r:id="rId5"/>
    <p:sldId id="268" r:id="rId6"/>
    <p:sldId id="269" r:id="rId7"/>
    <p:sldId id="270" r:id="rId8"/>
    <p:sldId id="273" r:id="rId9"/>
    <p:sldId id="271" r:id="rId10"/>
    <p:sldId id="278" r:id="rId11"/>
    <p:sldId id="272" r:id="rId12"/>
    <p:sldId id="279" r:id="rId13"/>
    <p:sldId id="281" r:id="rId14"/>
    <p:sldId id="274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Anna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4288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Gill/Katie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3689344" y="62208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Anita (TA)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7A492-462D-410E-B287-5A7975C3C253}"/>
              </a:ext>
            </a:extLst>
          </p:cNvPr>
          <p:cNvSpPr txBox="1"/>
          <p:nvPr/>
        </p:nvSpPr>
        <p:spPr>
          <a:xfrm>
            <a:off x="6741522" y="619177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Kim (TA)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0B1455-668C-4BFA-A064-DDC03AEEF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67" y="4771576"/>
            <a:ext cx="2133738" cy="14224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3F443A-3C1D-472D-9F2F-C625A423A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64134"/>
            <a:ext cx="2987824" cy="19918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13EBB9-D390-40DF-B1A3-A5ACF2BC6C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5" y="3373502"/>
            <a:ext cx="2133738" cy="14224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5D7683-D320-4B30-BE10-B6BF55DC37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5" y="4795994"/>
            <a:ext cx="2133738" cy="1422492"/>
          </a:xfrm>
          <a:prstGeom prst="rect">
            <a:avLst/>
          </a:prstGeom>
        </p:spPr>
      </p:pic>
      <p:pic>
        <p:nvPicPr>
          <p:cNvPr id="26" name="Picture 2" descr="Person Head Silhouette Png, Transparent Png , Transparent Png Image -  PNGitem">
            <a:extLst>
              <a:ext uri="{FF2B5EF4-FFF2-40B4-BE49-F238E27FC236}">
                <a16:creationId xmlns:a16="http://schemas.microsoft.com/office/drawing/2014/main" id="{A1FF7011-E96A-4E65-926B-3CE9BB781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17113" b="4004"/>
          <a:stretch/>
        </p:blipFill>
        <p:spPr bwMode="auto">
          <a:xfrm>
            <a:off x="6711548" y="4621585"/>
            <a:ext cx="1645323" cy="157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DC43F0-CAC8-4637-B214-A8B1884182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584" y="260648"/>
            <a:ext cx="8551896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5201" b="3801"/>
          <a:stretch/>
        </p:blipFill>
        <p:spPr>
          <a:xfrm rot="5400000">
            <a:off x="2922031" y="3879439"/>
            <a:ext cx="3125852" cy="2759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C7822-D20B-40FB-AFB7-906CFE4E2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5" y="447229"/>
            <a:ext cx="7056784" cy="2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7825</TotalTime>
  <Words>18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B1</cp:lastModifiedBy>
  <cp:revision>60</cp:revision>
  <dcterms:created xsi:type="dcterms:W3CDTF">2016-06-29T08:35:04Z</dcterms:created>
  <dcterms:modified xsi:type="dcterms:W3CDTF">2023-07-07T09:01:16Z</dcterms:modified>
</cp:coreProperties>
</file>