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2" r:id="rId3"/>
    <p:sldId id="280" r:id="rId4"/>
    <p:sldId id="275" r:id="rId5"/>
    <p:sldId id="268" r:id="rId6"/>
    <p:sldId id="269" r:id="rId7"/>
    <p:sldId id="270" r:id="rId8"/>
    <p:sldId id="273" r:id="rId9"/>
    <p:sldId id="271" r:id="rId10"/>
    <p:sldId id="278" r:id="rId11"/>
    <p:sldId id="272" r:id="rId12"/>
    <p:sldId id="279" r:id="rId13"/>
    <p:sldId id="281" r:id="rId14"/>
    <p:sldId id="274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Dassa</a:t>
            </a:r>
            <a:r>
              <a:rPr lang="en-GB" dirty="0"/>
              <a:t>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4288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Jill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6496181" y="621848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Anna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6BA1982-7887-4241-B8D3-24CBE9A6E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65" y="4119871"/>
            <a:ext cx="2987824" cy="1991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B51463-670C-46E0-949C-4E8A8709B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19871"/>
            <a:ext cx="2987824" cy="1991883"/>
          </a:xfrm>
          <a:prstGeom prst="rect">
            <a:avLst/>
          </a:prstGeom>
        </p:spPr>
      </p:pic>
      <p:pic>
        <p:nvPicPr>
          <p:cNvPr id="59" name="Picture 2" descr="Person Head Silhouette Png, Transparent Png , Transparent Png Image -  PNGitem">
            <a:extLst>
              <a:ext uri="{FF2B5EF4-FFF2-40B4-BE49-F238E27FC236}">
                <a16:creationId xmlns:a16="http://schemas.microsoft.com/office/drawing/2014/main" id="{99712A7E-175C-4B52-9942-BAF98648E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17113" b="4004"/>
          <a:stretch/>
        </p:blipFill>
        <p:spPr bwMode="auto">
          <a:xfrm>
            <a:off x="3595585" y="1759791"/>
            <a:ext cx="1952829" cy="18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84" y="260648"/>
            <a:ext cx="8551896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t="5201" b="3801"/>
          <a:stretch/>
        </p:blipFill>
        <p:spPr>
          <a:xfrm rot="5400000">
            <a:off x="2922031" y="3879439"/>
            <a:ext cx="3125852" cy="27598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C7822-D20B-40FB-AFB7-906CFE4E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65" y="447229"/>
            <a:ext cx="7056784" cy="28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5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7853</TotalTime>
  <Words>12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B1</cp:lastModifiedBy>
  <cp:revision>64</cp:revision>
  <dcterms:created xsi:type="dcterms:W3CDTF">2016-06-29T08:35:04Z</dcterms:created>
  <dcterms:modified xsi:type="dcterms:W3CDTF">2023-07-07T09:07:47Z</dcterms:modified>
</cp:coreProperties>
</file>