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EA2111-28AB-41F7-92B6-509A203FC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9903"/>
            <a:ext cx="2023989" cy="1349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744731-D007-4068-A773-9A408576A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66" y="1657051"/>
            <a:ext cx="2861760" cy="1907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660931" y="35684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Liam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327410" y="60324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Jade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2674460" y="60324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Ethan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5017830" y="60298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Dayna (TA)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FBC369-BD30-49F7-84E1-0095E93F1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5C9C4A-DD95-4A7B-B64D-1E9D041E52EC}"/>
              </a:ext>
            </a:extLst>
          </p:cNvPr>
          <p:cNvSpPr txBox="1"/>
          <p:nvPr/>
        </p:nvSpPr>
        <p:spPr>
          <a:xfrm>
            <a:off x="7249950" y="60298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Megan (TA)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AFC8D-D025-42A8-B2A9-99D8CBCE3E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32" y="4636689"/>
            <a:ext cx="1977627" cy="131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7C6028-AEB4-4AA7-85BC-0C38109F48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31" y="4628760"/>
            <a:ext cx="1965990" cy="13104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EFDCE2-ABC8-4808-97DA-1B5D60C6B7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09" y="4621029"/>
            <a:ext cx="2023989" cy="13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7808</TotalTime>
  <Words>20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59</cp:revision>
  <dcterms:created xsi:type="dcterms:W3CDTF">2016-06-29T08:35:04Z</dcterms:created>
  <dcterms:modified xsi:type="dcterms:W3CDTF">2024-06-27T09:07:02Z</dcterms:modified>
</cp:coreProperties>
</file>