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3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0A70-B983-458F-A667-ADD0611F3410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BFD03-C286-438B-BF0C-2A6B26257E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512-7388-4354-8BC6-6DE657907385}" type="datetimeFigureOut">
              <a:rPr lang="en-GB" smtClean="0"/>
              <a:pPr/>
              <a:t>09/02/2012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835696" y="1988840"/>
            <a:ext cx="5904656" cy="23042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2266" r="73796" b="60016"/>
          <a:stretch>
            <a:fillRect/>
          </a:stretch>
        </p:blipFill>
        <p:spPr bwMode="auto">
          <a:xfrm>
            <a:off x="3635896" y="2420888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5013176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953" t="19485" r="64563" b="61812"/>
          <a:stretch>
            <a:fillRect/>
          </a:stretch>
        </p:blipFill>
        <p:spPr bwMode="auto">
          <a:xfrm>
            <a:off x="1403648" y="5157192"/>
            <a:ext cx="3024336" cy="13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2953" t="20469" r="60133" b="61812"/>
          <a:stretch>
            <a:fillRect/>
          </a:stretch>
        </p:blipFill>
        <p:spPr bwMode="auto">
          <a:xfrm>
            <a:off x="4139952" y="5157192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22266" r="36145" b="60016"/>
          <a:stretch>
            <a:fillRect/>
          </a:stretch>
        </p:blipFill>
        <p:spPr bwMode="auto">
          <a:xfrm>
            <a:off x="459543" y="295774"/>
            <a:ext cx="8040893" cy="176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60648"/>
            <a:ext cx="8280920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1282" r="42789" b="60015"/>
          <a:stretch>
            <a:fillRect/>
          </a:stretch>
        </p:blipFill>
        <p:spPr bwMode="auto">
          <a:xfrm>
            <a:off x="1763688" y="404664"/>
            <a:ext cx="5256584" cy="13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1454" r="63289" b="59843"/>
          <a:stretch>
            <a:fillRect/>
          </a:stretch>
        </p:blipFill>
        <p:spPr bwMode="auto">
          <a:xfrm>
            <a:off x="5292080" y="5229200"/>
            <a:ext cx="32758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21454" r="53691" b="60828"/>
          <a:stretch>
            <a:fillRect/>
          </a:stretch>
        </p:blipFill>
        <p:spPr bwMode="auto">
          <a:xfrm>
            <a:off x="1331640" y="0"/>
            <a:ext cx="6408712" cy="19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3125" t="21454" r="56644" b="57875"/>
          <a:stretch>
            <a:fillRect/>
          </a:stretch>
        </p:blipFill>
        <p:spPr bwMode="auto">
          <a:xfrm>
            <a:off x="4860032" y="5085184"/>
            <a:ext cx="3923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1282" r="47219" b="61000"/>
          <a:stretch>
            <a:fillRect/>
          </a:stretch>
        </p:blipFill>
        <p:spPr bwMode="auto">
          <a:xfrm>
            <a:off x="2195736" y="332656"/>
            <a:ext cx="48245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3422" r="67719" b="59844"/>
          <a:stretch>
            <a:fillRect/>
          </a:stretch>
        </p:blipFill>
        <p:spPr bwMode="auto">
          <a:xfrm>
            <a:off x="5868144" y="5445224"/>
            <a:ext cx="28438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579" t="21282" r="65675" b="60015"/>
          <a:stretch>
            <a:fillRect/>
          </a:stretch>
        </p:blipFill>
        <p:spPr bwMode="auto">
          <a:xfrm>
            <a:off x="1691680" y="188640"/>
            <a:ext cx="5112568" cy="225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125" t="21454" r="56644" b="57875"/>
          <a:stretch>
            <a:fillRect/>
          </a:stretch>
        </p:blipFill>
        <p:spPr bwMode="auto">
          <a:xfrm>
            <a:off x="4860032" y="5085184"/>
            <a:ext cx="3923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125" t="21454" r="58859" b="60828"/>
          <a:stretch>
            <a:fillRect/>
          </a:stretch>
        </p:blipFill>
        <p:spPr bwMode="auto">
          <a:xfrm>
            <a:off x="4932040" y="5013176"/>
            <a:ext cx="37079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2266" r="50172" b="60016"/>
          <a:stretch>
            <a:fillRect/>
          </a:stretch>
        </p:blipFill>
        <p:spPr bwMode="auto">
          <a:xfrm>
            <a:off x="2123728" y="332656"/>
            <a:ext cx="46085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579" t="22266" r="67890" b="60016"/>
          <a:stretch>
            <a:fillRect/>
          </a:stretch>
        </p:blipFill>
        <p:spPr bwMode="auto">
          <a:xfrm>
            <a:off x="5868144" y="5229200"/>
            <a:ext cx="28803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2266" r="62722" b="60016"/>
          <a:stretch>
            <a:fillRect/>
          </a:stretch>
        </p:blipFill>
        <p:spPr bwMode="auto">
          <a:xfrm>
            <a:off x="1403648" y="0"/>
            <a:ext cx="58286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1454" r="58859" b="60828"/>
          <a:stretch>
            <a:fillRect/>
          </a:stretch>
        </p:blipFill>
        <p:spPr bwMode="auto">
          <a:xfrm>
            <a:off x="4932040" y="5013176"/>
            <a:ext cx="37079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3125" t="21454" r="56644" b="57875"/>
          <a:stretch>
            <a:fillRect/>
          </a:stretch>
        </p:blipFill>
        <p:spPr bwMode="auto">
          <a:xfrm>
            <a:off x="4860032" y="5085184"/>
            <a:ext cx="3923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1282" r="42789" b="61000"/>
          <a:stretch>
            <a:fillRect/>
          </a:stretch>
        </p:blipFill>
        <p:spPr bwMode="auto">
          <a:xfrm>
            <a:off x="1835696" y="332656"/>
            <a:ext cx="53285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21454" r="51477" b="60828"/>
          <a:stretch>
            <a:fillRect/>
          </a:stretch>
        </p:blipFill>
        <p:spPr bwMode="auto">
          <a:xfrm>
            <a:off x="4067944" y="5085184"/>
            <a:ext cx="44279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1282" r="60508" b="60015"/>
          <a:stretch>
            <a:fillRect/>
          </a:stretch>
        </p:blipFill>
        <p:spPr bwMode="auto">
          <a:xfrm>
            <a:off x="1259632" y="188640"/>
            <a:ext cx="568484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3317" t="23250" r="47219" b="59031"/>
          <a:stretch>
            <a:fillRect/>
          </a:stretch>
        </p:blipFill>
        <p:spPr bwMode="auto">
          <a:xfrm>
            <a:off x="3995936" y="5229200"/>
            <a:ext cx="48245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STAFFTIJEWSKY</dc:creator>
  <cp:lastModifiedBy>STAFFTIJEWSKY</cp:lastModifiedBy>
  <cp:revision>138</cp:revision>
  <dcterms:created xsi:type="dcterms:W3CDTF">2011-11-14T13:01:52Z</dcterms:created>
  <dcterms:modified xsi:type="dcterms:W3CDTF">2012-02-09T12:58:03Z</dcterms:modified>
</cp:coreProperties>
</file>