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08D7B-87B3-43A3-93A5-D3245092FC48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4616-BA9D-4974-B54E-68836E5EC7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F4616-BA9D-4974-B54E-68836E5EC7B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9512-7388-4354-8BC6-6DE657907385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835696" y="1988840"/>
            <a:ext cx="5904656" cy="2304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22266" r="84132" b="61000"/>
          <a:stretch>
            <a:fillRect/>
          </a:stretch>
        </p:blipFill>
        <p:spPr bwMode="auto">
          <a:xfrm>
            <a:off x="4139952" y="256490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763688" y="836712"/>
            <a:ext cx="5256584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055" t="22266" r="63461" b="59031"/>
          <a:stretch>
            <a:fillRect/>
          </a:stretch>
        </p:blipFill>
        <p:spPr bwMode="auto">
          <a:xfrm>
            <a:off x="4644008" y="5013176"/>
            <a:ext cx="31683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2266" r="62723" b="59031"/>
          <a:stretch>
            <a:fillRect/>
          </a:stretch>
        </p:blipFill>
        <p:spPr bwMode="auto">
          <a:xfrm>
            <a:off x="2627784" y="1124744"/>
            <a:ext cx="33123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2266" r="50172" b="60016"/>
          <a:stretch>
            <a:fillRect/>
          </a:stretch>
        </p:blipFill>
        <p:spPr bwMode="auto">
          <a:xfrm>
            <a:off x="755576" y="692696"/>
            <a:ext cx="7272808" cy="20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2266" r="53125" b="59031"/>
          <a:stretch>
            <a:fillRect/>
          </a:stretch>
        </p:blipFill>
        <p:spPr bwMode="auto">
          <a:xfrm>
            <a:off x="3347864" y="4653136"/>
            <a:ext cx="42484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576" y="476672"/>
            <a:ext cx="6840760" cy="21876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953" t="19485" r="64563" b="61812"/>
          <a:stretch>
            <a:fillRect/>
          </a:stretch>
        </p:blipFill>
        <p:spPr bwMode="auto">
          <a:xfrm>
            <a:off x="251520" y="4509120"/>
            <a:ext cx="4644008" cy="20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2953" t="20469" r="63027" b="61812"/>
          <a:stretch>
            <a:fillRect/>
          </a:stretch>
        </p:blipFill>
        <p:spPr bwMode="auto">
          <a:xfrm>
            <a:off x="4355976" y="4653136"/>
            <a:ext cx="46085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 l="3317" t="22266" r="58293" b="59031"/>
          <a:stretch>
            <a:fillRect/>
          </a:stretch>
        </p:blipFill>
        <p:spPr bwMode="auto">
          <a:xfrm>
            <a:off x="2195736" y="836712"/>
            <a:ext cx="37444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91680" y="894471"/>
            <a:ext cx="5256584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20297" r="52387" b="61000"/>
          <a:stretch>
            <a:fillRect/>
          </a:stretch>
        </p:blipFill>
        <p:spPr bwMode="auto">
          <a:xfrm>
            <a:off x="3419872" y="5229200"/>
            <a:ext cx="43204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2266" r="62723" b="59031"/>
          <a:stretch>
            <a:fillRect/>
          </a:stretch>
        </p:blipFill>
        <p:spPr bwMode="auto">
          <a:xfrm>
            <a:off x="2627784" y="1124744"/>
            <a:ext cx="33123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371" t="20297" r="41313" b="61000"/>
          <a:stretch>
            <a:fillRect/>
          </a:stretch>
        </p:blipFill>
        <p:spPr bwMode="auto">
          <a:xfrm>
            <a:off x="5652120" y="4725144"/>
            <a:ext cx="26642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79" t="22266" r="50172" b="60016"/>
          <a:stretch>
            <a:fillRect/>
          </a:stretch>
        </p:blipFill>
        <p:spPr bwMode="auto">
          <a:xfrm>
            <a:off x="755576" y="692696"/>
            <a:ext cx="7272808" cy="20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91680" y="894471"/>
            <a:ext cx="5256584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2266" r="44266" b="58047"/>
          <a:stretch>
            <a:fillRect/>
          </a:stretch>
        </p:blipFill>
        <p:spPr bwMode="auto">
          <a:xfrm>
            <a:off x="3131840" y="5229200"/>
            <a:ext cx="51845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2266" r="62723" b="59031"/>
          <a:stretch>
            <a:fillRect/>
          </a:stretch>
        </p:blipFill>
        <p:spPr bwMode="auto">
          <a:xfrm>
            <a:off x="2627784" y="1124744"/>
            <a:ext cx="33123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2266" r="50172" b="60016"/>
          <a:stretch>
            <a:fillRect/>
          </a:stretch>
        </p:blipFill>
        <p:spPr bwMode="auto">
          <a:xfrm>
            <a:off x="755576" y="692696"/>
            <a:ext cx="7272808" cy="20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1282" r="37621" b="59031"/>
          <a:stretch>
            <a:fillRect/>
          </a:stretch>
        </p:blipFill>
        <p:spPr bwMode="auto">
          <a:xfrm>
            <a:off x="2915816" y="4653136"/>
            <a:ext cx="57606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3688" y="836712"/>
            <a:ext cx="5256584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579" t="22266" r="53863" b="60016"/>
          <a:stretch>
            <a:fillRect/>
          </a:stretch>
        </p:blipFill>
        <p:spPr bwMode="auto">
          <a:xfrm>
            <a:off x="4355976" y="5229200"/>
            <a:ext cx="42484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2266" r="62723" b="59031"/>
          <a:stretch>
            <a:fillRect/>
          </a:stretch>
        </p:blipFill>
        <p:spPr bwMode="auto">
          <a:xfrm>
            <a:off x="2627784" y="1124744"/>
            <a:ext cx="33123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2266" r="50172" b="60016"/>
          <a:stretch>
            <a:fillRect/>
          </a:stretch>
        </p:blipFill>
        <p:spPr bwMode="auto">
          <a:xfrm>
            <a:off x="755576" y="692696"/>
            <a:ext cx="7272808" cy="20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1454" r="41141" b="58859"/>
          <a:stretch>
            <a:fillRect/>
          </a:stretch>
        </p:blipFill>
        <p:spPr bwMode="auto">
          <a:xfrm>
            <a:off x="3275856" y="4581128"/>
            <a:ext cx="54360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63688" y="836712"/>
            <a:ext cx="5256584" cy="1886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1282" r="45742" b="58047"/>
          <a:stretch>
            <a:fillRect/>
          </a:stretch>
        </p:blipFill>
        <p:spPr bwMode="auto">
          <a:xfrm>
            <a:off x="3347864" y="4941168"/>
            <a:ext cx="50405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2266" r="62723" b="59031"/>
          <a:stretch>
            <a:fillRect/>
          </a:stretch>
        </p:blipFill>
        <p:spPr bwMode="auto">
          <a:xfrm>
            <a:off x="2627784" y="1124744"/>
            <a:ext cx="33123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2266" r="50172" b="60016"/>
          <a:stretch>
            <a:fillRect/>
          </a:stretch>
        </p:blipFill>
        <p:spPr bwMode="auto">
          <a:xfrm>
            <a:off x="755576" y="692696"/>
            <a:ext cx="7272808" cy="20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317" t="22266" r="35406" b="59031"/>
          <a:stretch>
            <a:fillRect/>
          </a:stretch>
        </p:blipFill>
        <p:spPr bwMode="auto">
          <a:xfrm>
            <a:off x="2555776" y="4653136"/>
            <a:ext cx="59766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</Words>
  <Application>Microsoft Office PowerPoint</Application>
  <PresentationFormat>On-screen Show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STAFFTIJEWSKY</dc:creator>
  <cp:lastModifiedBy>STAFFTIJEWSKY</cp:lastModifiedBy>
  <cp:revision>266</cp:revision>
  <dcterms:created xsi:type="dcterms:W3CDTF">2011-11-14T13:01:52Z</dcterms:created>
  <dcterms:modified xsi:type="dcterms:W3CDTF">2012-02-10T11:50:46Z</dcterms:modified>
</cp:coreProperties>
</file>