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Lauren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Sherri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Adelle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Claire (TA)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CEA3D-DC44-4D5D-84E0-B85FC00B7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5" y="1763752"/>
            <a:ext cx="2849792" cy="1899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AEC19-E31C-41BF-8065-4AFB63F58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5" y="4307685"/>
            <a:ext cx="2849792" cy="1899861"/>
          </a:xfrm>
          <a:prstGeom prst="rect">
            <a:avLst/>
          </a:prstGeom>
        </p:spPr>
      </p:pic>
      <p:pic>
        <p:nvPicPr>
          <p:cNvPr id="16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B3CBD1E4-9241-4375-906D-1A4C2F82D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6647711" y="4307685"/>
            <a:ext cx="2002237" cy="1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5C909-6123-4475-B564-DA36D68F9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77" y="4307685"/>
            <a:ext cx="2850248" cy="1899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4F6A0-7DAE-4DA7-BA78-9B899A3F7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60</cp:revision>
  <dcterms:created xsi:type="dcterms:W3CDTF">2016-06-29T08:35:04Z</dcterms:created>
  <dcterms:modified xsi:type="dcterms:W3CDTF">2023-07-14T09:20:42Z</dcterms:modified>
</cp:coreProperties>
</file>