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2" r:id="rId6"/>
    <p:sldId id="259" r:id="rId7"/>
    <p:sldId id="263" r:id="rId8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969B-D6CF-4FE9-85C2-E82DE0568CE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E2F2-5777-484A-92BE-C4020978B0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969B-D6CF-4FE9-85C2-E82DE0568CE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E2F2-5777-484A-92BE-C4020978B0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969B-D6CF-4FE9-85C2-E82DE0568CE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E2F2-5777-484A-92BE-C4020978B0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969B-D6CF-4FE9-85C2-E82DE0568CE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E2F2-5777-484A-92BE-C4020978B0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969B-D6CF-4FE9-85C2-E82DE0568CE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E2F2-5777-484A-92BE-C4020978B0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969B-D6CF-4FE9-85C2-E82DE0568CE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E2F2-5777-484A-92BE-C4020978B0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969B-D6CF-4FE9-85C2-E82DE0568CE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E2F2-5777-484A-92BE-C4020978B0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969B-D6CF-4FE9-85C2-E82DE0568CE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E2F2-5777-484A-92BE-C4020978B0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969B-D6CF-4FE9-85C2-E82DE0568CE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E2F2-5777-484A-92BE-C4020978B0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969B-D6CF-4FE9-85C2-E82DE0568CE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E2F2-5777-484A-92BE-C4020978B0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1969B-D6CF-4FE9-85C2-E82DE0568CE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E2F2-5777-484A-92BE-C4020978B0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1969B-D6CF-4FE9-85C2-E82DE0568CE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7E2F2-5777-484A-92BE-C4020978B0F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s://www.google.co.uk/url?sa=i&amp;url=https://www.lakeportdental.ca/blog/anxiety-the-dentists-chair&amp;psig=AOvVaw17_n-eLGAmaiVDBiI6kYut&amp;ust=1603453564338000&amp;source=images&amp;cd=vfe&amp;ved=0CAIQjRxqFwoTCLDf15KQyOwCFQAAAAAdAAAAABA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uk/url?sa=i&amp;url=https://www.freepik.com/premium-photo/joyful-blond-boy-shirt-with-open-mouth_6341368.htm&amp;psig=AOvVaw2_J_v8jz-63VKESHmHyDJa&amp;ust=1603453709652000&amp;source=images&amp;cd=vfe&amp;ved=0CAIQjRxqFwoTCKClpdiQyOwCFQAAAAAdAAAAABAQ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hyperlink" Target="https://www.google.co.uk/url?sa=i&amp;url=https://en.wikipedia.org/wiki/Permanent_teeth&amp;psig=AOvVaw2aJ_YQnPTA62yQg82hZow2&amp;ust=1603453769961000&amp;source=images&amp;cd=vfe&amp;ved=0CAIQjRxqFwoTCJih7PSQyOwCFQAAAAAdAAAAABA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hyperlink" Target="https://www.google.co.uk/url?sa=i&amp;url=https://medium.com/personal-growth/4-things-happy-people-dont-do-993c53640962&amp;psig=AOvVaw2OqYkZ0r-mjUGqZQF2SMjE&amp;ust=1603453869776000&amp;source=images&amp;cd=vfe&amp;ved=0CAIQjRxqFwoTCNiKoqSRyOwCFQAAAAAdAAAAABA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772816"/>
            <a:ext cx="4716524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7128792" cy="1531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Dentist Paddington | Local Dentist Near Paddington | Hayes Dent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2132856"/>
            <a:ext cx="5491755" cy="2917495"/>
          </a:xfrm>
          <a:prstGeom prst="rect">
            <a:avLst/>
          </a:prstGeom>
          <a:noFill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5373216"/>
            <a:ext cx="58388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260648"/>
            <a:ext cx="5160573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5373216"/>
            <a:ext cx="58388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Dentist Paddington | Local Dentist Near Paddington | Hayes Dent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2132856"/>
            <a:ext cx="5491755" cy="29174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50006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AutoShape 2" descr="data:image/png;base64,iVBORw0KGgoAAAANSUhEUgAAAaYAAABhCAYAAACd6wW7AAAgAElEQVR4Xu1dBVRVWRvdKiIKimOA2IGdY446tjN2jJ1jt2O32IWAgYHd3RhjY4JY2IWBhKLS3fGvffyv83w+8D14lN6zFssZuHHOd885+4v9fSdTfHx8POQmS0CWgCwBWQKyBNKJBDLJwJROvoTcDVkCsgRkCcgSEBKQgUmeCLIEZAnIEpAlkK4kIANTuvoccmdkCcgSkCUgS0AGJnkOyBKQJSBLQJZAupKADEzp6nPInZElIEtAloAsARmY5DkgS0CWgCwBWQLpSgIyMKWrzyF3RpaALAFZArIEZGCS54AsAVkCsgRkCaQrCcjAlK4+h9wZWQKyBGQJyBKQgUnDORAdHY0PHz4gODgYOXPmhImJCbJmzarRUwIDA7Fz507xo1h4g8+aPXs2atWqpdHz5IszjgTi4mIRHxOl9Q7Hxsbirasbjh0/iQEDBsDY2Fjr7/jZH8i1GhoaCi8vL2TOnBn58+eHvr7+zy6WFBm/DExqipWT0tvbG2vXrsWePXsQFBQEIyMj9OrVC9OmTRMTVd328eNHTJk2FbsuHAFaFgbi4oGP4TB+EoMl8xeJjUVuP54E4uPjEBnih0CPp4iNidbqAKOjY3DjzgNMXWyDVatWoWPHjlp9/s/+sKioKNy5cwdz587Fq1evoKOjgxo1amDGjBmoWrXqzy4erY9fBiY1RUoLaffu3Vgwbw6a/V4DjepUw427j3HxxgMMGjwEM2fOFJNVnSaAacY07Hp6BlhVD4iJAx74wni5KxbPnI+BAweq8xj5mgwmAQJTRJA3fF3uIS4FrCZXjw8YZbYCXXv0Fpa33LQjgZiYGAFKAwb0h16WeLRpVg9RMTH4184R2Q1yi32hfPny2nmZ/BQhARmY1JgIcXFxePToEbp364LWjWvin4HdoJMlC3z9A7Fhty2uOzlj165dqF69uhpPA1QC00NfGC9zxaIZ8zBo0CC1niNflLEkIAGTzxsnxMdq12KiJPz8g7B+ty0+BMbg+PHjGUs46bS39JS4u7tjwvjxeO/6EhZmo1C8SEHExMTi8Ys3mLt8G6pUryU8KQYGBul0FF93i27fT58+wcPDAwUKFEDRokWRKVOmb/rOsQcEBODatWt48OCB8ArVrl0bzZs3R5YsWVJ0rDIwqSFeWkuMB61eboFlc8eicrlS4i4BWM9fY/TsVZg7d57alo5qYPKD8bK3WDh9LgYPHqxGr+RLMpoEUhqYoqKj4XDnIZZuOIwLFy6iUKFCGU1E6a6/jCk7ODhgzOiR6PhHXQzu1f5LH4NDw3DwxCWcuHwX+/btQ7ly5dJd/6UOEWQYfrh86RI2b9qEVy+fQ083K2LjgLIVKqL/gIH49ddfRcyMFiLjaDduOGDblk3IHBeDGlUqgNB174kzDPLkw5w580QsXJMQhibCkYFJDWkxtmRuvgTX7c5i7aLJMDbK8+UuD89PmLZkA5q2aIt58+ap8bSELCY/GFm5YMG0ORg6dKhaz5EvylgSEMAU6AUfl3spYjFRUXr+yg2zlm3BkOGjMWzYsIwloHTY2/DwcJw8eRKzZkzBmoUTULZUsS+9jIuLx9OXLhg7zwbr1q3DH3/8kQ5HANBCev78OSyWmiM6xB/9urZB2ZLFYJjTAAHBIXjy4jVO2dnj8Us3xDDeHR+PfIb6qFmlLNo2b4AyJYtDN6uOIGoFBofg6s172HvCDg2aNMfYsWOhp6en9XHLwKSGSKk9LFy4ALfsL8NmyWTkz5P7y13vPnhj9rKtqPN7EyxatEiNpyUATI/8YGT5cwATJ3hkZKT44aKhG4HxuWzZskFXV1ctGWbEi1IamChXD08vzF2+FbnyFcThw4dTTKPNiPJPSp/DwsKEHBfMNcPhjUvwi+HX7joXd0+MmbsW02fMRM+ePZPyihS9h8rKy5cvMW+2GYoXyI1Jw/pAL1s2le/ktaFh4ciaVSfBa3hjbGwcnr9+i0VrdqBZyzYYPfofrbv2ZGBSY1r4+/tj3Tob7N+1DdbzJ6BU8f9cJK9d32HEjOUYOXqM0B4UTWf6cVeuXClYPIotIiICT148g3u+sP+TH+KBx37IMech6let8w3LJ3v27Khfv77QyFLKdFZDDMm6hCD09OlTXL58Wfir6c4k9ZauEjZqXaTfFytWDHXq1EGDBg1QsmRJlb7vZHUkDW/+DEwkPzghLgViTBwa457Wmw/i8ZsP+Pfff0UMQW5JlwCBydbWFnNnTceOlbNQqED+rx720sUdo2athqWVFdq3/8/Nl/Q3au9OAg33njmzZqKqaUGM/LsbdHS0ExuKJeC5uGHZ5gPCW8Twg6o4VVJHIwOTGpIjVfTq1asY1P9vTBnZG+3/bCDuCguPwIlz17F+32ls2LDhK1Oe2uuzZ8/wZ+uW8Iz0A/SUJgT/v2EBYFC5z3Rxl2Bg4T0gUCnHJTYe+jE66NKuk3AXEKQySiPovHv3DmfPnsX69evh7OyM3Ll/QS5DQ0G1JwgZ5MwpYnV+vr5w93CHj7c3AgMCERMTLcB41KhRqFu3LvLmzZtRhp1gP/9j5TkhTst0cemlIaHhOPzvZew7dU0QcmrWrJnh5ZaWA6BCdenSJUyaMBZj+ndCq6Z1v3QnIjIKdg53Yb3tOA4cOJDuaONUqLdv24pn9xyxbPY4ZMmsHVCSBBAdE4PbD55isc0erFy1GtWqVdPap5KBSU1R0vqZZWYGR/vLmDGmP2pWLoe7j59jyZrdKFm6PHbs2AFDQ8OvLCYBTH07wLOfEVDza01LRBKZ+ySRYQhO4TFAZNzXPfIOh/6GN+hSummGASYCjaenJ6ytrQU7LCwsHG3atkXzP1uhVOkyMClYEAYGOQEFJhCBnMmnAf4BeOfhjmfPnuDksaO4euUSKlSogG7dugmtLFeuXGp+sfR3WWoAUxTzme4+gpnVNjmfSQtTgHP5xYsXGDpkMPIa6GDJ9BEw0M8h4i10my5ctRPQNRCU8Xz58mnhjdp5BF3kT548xuI5M7Fg0lAUKmD0zYMFISIkFE+dX+ON2zt88vEXrjyOmdaPXrasMDHKj0rlTFGpTEnhalduvP7MFUfcf+OFldbW2um8TBdXX45SAJEa/O1bt6Crq4PomDjhctq2bRsKFiz41cO+WEwEpkHGQM1vJ4Zab/8UDv3lL9CleOMMAUx0fVy4cAGTJk1CeHgEunbvjlFjJsDY5Fv50Eqyu3AOBjlzoUXrNsiilKRMmb9yfoHF82fjhoO90P4JdiVKlNC6T1utb5HMi1IDmNjF164eGDTFAuPGTfzKvZzM7v+0t4eEhAiLaJbZDPTu0Bxd2zcX3pLD/17B6Sufk27//vvvdCUfVqexMF+MvHrxGDe41xc3G/elCLrVnV2wz/YsrjveRWx0NIoXNEZJEyPkzZUT2XR1EBMbB9/AYLh+8oGz+3vky5sH/Xq0R/s/GyGXAi2ez3Nxe4+l63dj4PB/0Kx5c63IQbaYNBAjN0q6pmgdbdy4EdOnT0fnzp1V+vG/AFPnNvCsnAUoppTjoJsFKGcIlM0tWDDwjQRufAIiY7/uUXA09K/5oUudlukamDhexo1YdYDB4t/q1sOwkf+gctVfkVlFzkNEeDjOnD6FEYP7o2QpU/x74Qp++eUXlVpdWGgoHB2uY4WVBT54voOZmRn69eunwZdLH5emFjC9/+AtmHnV6zSAhYVF+hh8Bu8F83m2bNmCpebmyJIpXszp7Po5xR7Auahucn1qiIEudEdHR8yZORWblk4XVg8baeAEpDVb9yHYPwDt6lZHlVJFUcLEGNl0VZdV47oOiYjAo1duOH3rPnwiozF11ACUNS3+ZSghoWGwPXcNF24/FWk1OXLkSPYwZWDSUIQSS2fq1KlYuHBhgsmw/KCvX78WJYtcXV2/eotgv0SGI7Jizs/kh4hY4NoHZF7yADl19b+pvcfcgi5dumDx4sXpkrXGsdLVyU1w//79GDx0OMZOmobQkBBs3bQB169dweKlVqhQqfIXORDknz15jKmTxsG0dBlYrlj9lasgMjICN+yvY+fWLeg/eCgaNm6C9+/cMXfmNDjYX8eUKVMEHVqVe0HDT5pqlxOYwgO94PeWlR+0n2ArDYQuptlWm1Gt9u9YtmxZqo3vR32RVCOP+Uycd4yVMu7J9ciE05RONtVUrsy7PHb0CJ7cuoI5Ez6nDBCU7j95gflW69CkSjkMa/+noIBr0oLCwrH3wnUcsb+L1YumoXL50l9ud/XwxHTLTZi7cLHahQYSe7cMTBp8GU5Q+ps7deoEFxcX4cajiZ9QYJ6TgRs2XQGKzcfHB5YrluG4h8N/wHTVEybbPsJ83mLBSlNsnPj0X+fO/R9NXYNup+illAnjSQRpu0uXMGX6THTu2hNZdHTw5vUrdPurHfz9/DBp6gyMGjv+q758jivFCX+9ssbp4+ONpYvmY8+uHejVpx+sVq4W9/r5+mD1imXYvXObsJxGjx6douPT6sP/D0y+KQhMYeGROH3pBqy3HsUSc3OhGKVmE0QWPz/cv39frBUG4FnkmAWKmcBZqVKldLeRJyYfEp+cnJywYsUKUQGB1R3oJuN6JEO2R48eIu+Q7uX00ti/lVYW6NCwKqpWLIvIqChcv3kPy9btwIi2zdCidtUks3vDIiJx7vZDXHjsjCVmY5Evz2cvR1BwCE7YOSA2hxFGjhyZbFHIwKSBCGnOr1mzBnPmzBEftnDhwoIO3qFDBw2eoiKPiRbTVU8U3e2L7Ru2okmTJho9Ly0vZqV0ujhWrrTG+ImTMGjYKGT6f6yItPi7t2/h9i1HDBg8TKWrLqG+kw1164YDtm7eiEHDRqBBw0ZfLvXz88Walctw9NAB8T1atmypVapqiskzmcDETT8yKhpkg4WHRyIgKFgEr6NjYlG4gBGKFDIC3XhmlhuROVsuHDt2LNWUGVrA9AzQlbPOxgYhPj5g2iVLG8dTY+dP1qyoULWqiD+2bt1apAek1yaqtb99K0oNkXFLBumIESOQJ08e4Rng7+3s7ATblGA1a9YsobDyv7VJm06KfN66uGDmlHEwnzoCeXIbwvWdJxYtW48udaujWc0qXz0yLj4ewWHh+OAbAO+AIOTJpY9C+fIgOCwCmRCPHHp6MNTPgSxZ/itS7RsUjI0n7eAWGAqbJdOFG5AMvYfPXmHXqWvYtGVbsmUgA5OaX54TlXk41I5oBdGlR+2PE5VWkyb5Rd+UJMqgwETgOXfunKiu3rtvP4waOxE6CkeASBaR1l0d8fH48METc8ym48nD+2IzpDae7lsSgSk8IhK37z/D5RtOeOP2XpBEcuXMITL39fSyCZdMrpwG+KtlI1FY+HP6wkZh0adGY6kbluSxXr4cka9eoXt8PKhGFGF+Gkt3AQgA8AzA+UyZcEVfH9UaNcLkyZNFHzVZOyk9HoL/+/fvsXnzZhw5ckTk2XHN0zLiWmcVCHoHOF5TU1M8fvwYW7duFddyP6B7+a+//tL4KBxtjYsKHYlCW9auwKr5kxASFo6Nuw4j3NsH0/p2Qtb/x3sJSFRw3L18YW17EfX+bIVchjnx/Nkz3LG/jpYdOomwgaerC7IGeWNC93bI/H8WLe918fyEpQdOomfXDmjRuC5YBePVWzdYbjoA82XWAsiT02RgUlN6dMft3btXaEvjx4+HjY0NxowZIyym+fPno2vXrmo+6cewmLiA6WsnhTtffiOs3bgVhrn/Iy8QyB8/fIj5c2bCcvkqlCr9nz9abUElcqF4/qMHGNinB1q0aCFIF+lpg1PZdQJTkLeIMcVGf/9MJnJivHz8sHzjftx/4oweHZqj7R+/wyjvtyQRvo/lsaabb0CFqrWEJp8ajV4EEoGWzpqFtlFRIGE4MYczR20P4J/MmZG5XDms27BB5KultZUhyu0EBgpGKY+y4LhoARGEeO4Sm1SeiL9jLJVpDGx09926dUtYglwTjRs3FvtEqVKlUt1t6evri00b1iPkkysmDu+LG3ceYuGyddg8eTgK5c8DJsa+evcRs7cdFow7k/x50LpjR9H3yMgoXLlyBYuXmIs0DTaGLPr06AnD7LoICo1A72b10LNZPcHXuvfyLXZduw0b8xlinB+9fbFi837UbvRnslmKMjCpsXq5CT958gT9+/cXlXW5EU6YMAGWlpbCzOdkOHjwoEgaVaf9CBYTA6xM4KQLb5XNetRr2ORLSpYkA2rStkcPwf7aVSxdZq2RK08dOXKjOH/2NJYunCu+BV166br9H5hE5Qc1yQ/Uat95eiF/3twwzGWAmNhY+AcGw8fXHyFhEYiOika+vLlRsmhB3Lr3FFOXbhay6N69e4qLgsraoYMHsWDsWPQPCcGY74CS1CHyTl8DmJMlC56VK4c1NjZo2LBhivdX1QsE6ywkRAASE9hpAdHNyKNnSHCQrH1ex9JkVIBoTZEezjOvGA9mfJR/5z5Ai4p/p9VFZXX48OECoFKrvXvnAbPp09C8TkU0qVcTB23PIvSTF0Z3aglaOq/ff8TKE5cxwWw2SpQojv0HDokY8fx5cwTAXr12HRYWlrhw/qzo8ps3Lhg5cjQmThyPsmXL4OQxW/g9v4+xXdvgvbcvVh45i4ZN6qNLm+YIDArBvhPn8fpTiJBlcpoMTGpIj2SF5cuXixIvmzZtEqfXTpw4UeQvMcBLhp4mm8GPAExv3rwRi7dylWqYvWAJLpw7i107tgqSQ5269b5IlfGgLRvX49PHjzC3WpFsWu2njx9gsWSh0F6XWK5AUGAgJo8bjZDgQJw5c0YrVFU1pkTSLkkCMH0B+ZBQHDxph52HTsM3IESwrOi2oaVRuZwp9qydi9N2N7B882GxaSqXImLFkN9++01k55OQwA2UG6liY3yE2n7p0qWFfO/evSt+FBtLRzGfjM+hldC7fXu09vfHSgCqK7CpFhXB6QmAgXp6KNqypVhLqU3uodXNOnK0kDh36IojyeH333//yoITybQeHpg8aRJOHD4MXZJ2ABjkz48JkycLJVUCMCmlhPsF41DMb1y6dKlwBaa0Vch+sgTR6BHDMHNUH2FZL12xEVO6tUZ+Q0MwNuT0xgM+OfJh9Jh/xPy5efOWAKd1NquFxXT9uj1sbNbh6NFD4sO9fPkKw0eMgu2xwyK53c3VFTPHjcP4js2Q1zAnrtx/gj1Xb2P/uqXQ0cmMa7fuY/2Bs8K1mZzTfWVg+s4Www2Atd3INKF2ZG5ujps3bwpgYmyJi/lzMmm4yN9RJ5/hywm2Zw8BjQsCsfHAu1AU/aSH7Vu2pXvyA2vcHTp0CJZWy7Bp2w7kzWeMcf+MgMP1q+jbb6AAIKnR2nz96iUszRehes1aGDp8VJLdG1x4L51foM2fTcWk37x9F8pXqISD+/di1XILQcLgxppuWzKAiZaTs4sHsuYwhEnx8jh/2R5TpkxFLgN99OncEuMGdxflccbOXikYcMoVn0k0oBVFNzTPFqMLlt9RsfEaFiLlRvu5or65UMYUG+XOGMqQIUOwYvly2FpZ4XBcHColQegRAM5myoRpRYpg6apVGpOIkvDKr27hGHkiAN3yZA4yZlS5cmUUL15cgHOZMmXEv3QRL1m4EGdXrwaPX2T8LBDAXgAHTEwwae5ccZrtvXv3BBuRlbyZKkJ3IJ/HPCfKK6VdzQRF9mHapPFYO38CnN+44sihkyK2dPjGfYTq5QZZdd27d0Xdur8JC+n27TvYsXM3Nm1cB8aMCUxHj9linc0aIavnz19gwMBBIuWDMqIys3HjJri+eYP8BtmROy4Sd9+4Yvig3qjzayW8euuB6VabsWHT5mTFmWRg+s7spt+ZpjkDnOfPnxfuOtJGJWCimU6g4sRjsp06GeD8uMwvoUbFzVZqpJwS7NLzuS7sK7VH0rTjkAkbtuwU9fueP3uKE8ePCmAqWuy/5DtpbGQKmU2bjPGTp6Bmra/p8MqfIDHSRGBAAI4dOYTw8DAMHjZSKAIEqx6d22PggAFC+02o8blUNLjA0qLFx8V+iTGp68pT1U+y8G4/fInBE+bBIEd2jBvaA706thBlZYZNs0S7Dp3E/EpJDZ0MvGE9e6LizZtYngxhegKYkj07Yjt0EISC1G7czOnKYi1M/jBXifOb84Q/nDNMGNWLjkaPyEhYx8cLlzVX7VsAfQA4AkLZ4ryiVcGYGd14f/75Z6rWeKQFdP3aNay0WoKVc8bDcs1WlM6TG3WrVcBZV3+MHz8WV65cFZZpo0YNhYVk7+CAjRs2Ye/eXUK5PnPmLLZt247jx4+J8RCYBg8ehgsXPnsjmApw+PARURfQ2MgIyxYvRIOSBfDY2x8zxwzGuw+fYL5hn8hjrFYt6YQkGZgSWQmSBkKXVe/evQX7jCwdRWCiVsVqEHTncbHSalIuT6TqFbQk+CxFYJImd2ovTk3ex8VKrWzkyFFo274DJk6d+VXNu4SeRW3s0sXzWL92FRaaW6JKVdWTNiwsFJcvXoDjDQfMnr9IrYRiXx8frFpphTfOzxM9uZXfiUQVxggZH9A6W/A7giQwiaPVk5nHRF2GJXGYxU/KeM0q5ZHnl1zid8xh2nr4ItatW59irDzOWcZietarh82hofivrKkmM+nztUEAtmTKhC3lysHu8mUYGxtr/hAt3sF1SVenm5ubOLmWlHHOd/sTJzA0KAjTFd71HsAY5utVrCiIUHRv0sJKKxo8LeDz587i0r9H0LVNc5gttsbiQd3h5huImIKmojwY3a8HDhyEhYU5wsPCsXrFCrg9e4xfipVEprhY6IQHI2c2HXjHZkUOw9wIDgxAoJcn+o8cgyZNGuPZs+ewtFoOSwtzAdCb165GsSxROOX0CJbzpiA+Lh47j57Db83aCGBOapOBKRHJMdi5YMECUd6DRRppySgDU9myZYUJfPr0afzzzz/iTCaSJH7UJlHEZ5qZYdnK1ajXQH3XGRfO6VMncOqELdZu2PLVUdTc7Pz9/bBr+xacOnEC1mvWfVUpIjF5ilNGr13F1IljhNKQUDFNxsXatGkjNhwSJZi5T8UipV0sUt+1BUyJWYRu7z9ipvl6ZMqWS8zJlDjum5q5Hdlr7drhipqEh4T6HA7gNIkQRYrAets2NGvWLF0tHamCy8BevWDs5IRt8fFg9hXzsu4DGGZggFq9eolgf2rNo4QEREDdv3c3MoV8RC59fZw7Y4dFg3vg0pNXyFS0HHr17gU3VzcMHTpcrJEypYpDx/c9Rndq9YUKLj2b7D2e0EuPhG9gCKxPXUXbHr1wYP8BVKlaBdOmTRFkkB3r16OSQSacdXqMUuXLoHen1rjkeB+fInSSVadRBqYEvjItg9u3b4tjF7iJEaD4kVQBEx/BbGu68ui3Pnr0aIYqlaPJTkAGE6myy5evwMWrN5BToaK6Os/x9fXBpvU2oEvObO4CESuiTJ8+fox1a6yFtjnin7EoZao+vVywJh8/wrhRQ7Fg/vwE2XkSMJHSS2uJCdJ0uQwYMOAL9VedMST1mi/AJM5j4tam/Uar6eQFe6zebgsLS0sRdNd2o3Jy/uxZzPvrL9glE5gYZzoHYFbhwrDYtCldMiupUB09cgQzR49Gg+BgUBVjXtZpHR2EVq2KLdu2iVhSWje6JJdbLkGr3yrhjtMjFMmhi6bVK+Omsys+Zs+HgYMH4sH9B1g4fSqGt22KyJho1KtYBnrfOZyTTFDmLTk+fYksWXRw8eV7HDi4DySFbVptjQ7liuCpmwd2Xr6FzVazRa7dkUt3scYm6cw8GZgSmE3UPkgNJbuE3H4m17ElBEx0+zHwyUAnzfof9Vhr+phXr16Ny1eu4tS5S8LXrkmjBurq8gbTJk9Ag0ZNMGDwEJw+eRwL583GlOmz0KtvP41jI/HMzXjpjEljR6F161YicVNVUwQm6e/UcslgY1Y/g/7aKECZoEVDV16wN3zfpBww8d0fvXwxd8UWxGTWFwnQ2o410WK6cO4cZnXogMtaAKYzAGYXKYLlW7ak2+PJP8dfzoh5QuWTNRrJcmQOF9136aG5vn2L6RP/wci+nbBjz1GM/6sFTPLkhpu3Hw4998S0aVNhf+UyHl84hWHtkmaZvvfxx6ozDpg8Z66oBrF+xXJMa1MfHt6+mLPzKMaO6AddHR1YbTmIXXsPJpmZJwOTihlF8CGhgTkI/KGLTmoJAZNUM47Bd+Y8sRxM0aJF08N81WofaL6T/uru8Q5bdu0XOSCvXr6AqWkZcQCgOk2crOn8AvPnmomDA8kOGjJsBGrVqav2Jsp73rq8QVRkpHD5ubx5g7Ejh6JI4YIqa3XxnYwBsr4eg9uKTZw9o6cnYgTceNq2bav1nCu+T1hMqQBM1HDvP3mJ2VZbMfKfscLq12ajLKmE9alXDweiovB1kRvN3hQMYCeANaamOHPhgmDEpdfGai/0hjBOSeWMpcNYHSE9NK6Hm46OWGWxEEN7/YVNW/dgybA+Ipn2xN0niMmeC5MnT8TRPbvQrmwhkWyblBYaEYkbzq4INyqOylUqY9bUaahTsiBa1amGe69cEZRVF22bN4TVxr1o26WXiOUmpcnApEJqpHMTYOjyYWxJsUBjQsDExwhN8sIFQcXl5GUpkx+tUTYcG2mn8xZbYOUyC+Ga69q9F1bZbFB7uASUhw/uw/GGPUaMHqsRU45KgPOL5+jasY1wya3bvF3c36pZI/ENktOoCfMIe5JYtF25/DMrzwt+LvdT7Gh1aewfvf2wePVOuH0MEJRvdQg5msiNpIBBnTqh8YMHgkKd1PaR1lK2bPjwxx8ityo9t4QqP6SHPtPDs2P7Njy8eQ2lihZEwPv3GNKhBQ7ceopeI0bDzu4ytm3ZinJGhlg6oi+yaVhZXBojk3RfenzApPV7ULJiZfTo3h25DXLA8che/Fq6GDZfsIfV3MnYd/wcnr8PEHmfSbHYZWBSmlXUPOzt7UXgjv55xo0Ug5oEJtJKCTqqDghjHT1u3Ex0o9WUnFGTElMAACAASURBVCSz9DDhlfvA8bEki59/AJYuXy1AyWaNNXr/3R8LFi9NlS6LgPSrV+jbs4tgNW7Ysh36+gYYNWyQqHZM6r5y4+KgT5wFeJUtJl5LYCP1f9CgQSKXp1ChQlofS2oCE6nAlxycsGD1bkHI0fb5VbSc58+dC8f162EbHy/q4mnaePCHA5ltBQpg3KJFImE7PTdaTDyRmeubaR1VqiTHVtTuSDmnZ5vNQHEjA9x/8BS9G/+GkoUL4sjz95gxcwY+fvwkaPG3r1xC10pFYWiQtDOTaI2/+uiL8x6BaNa0CUqXNhWlnLZaL0eXGuWx/MhpDOzXDXrZ9LBo/X5s3bZN5NVp2mRgUpIY/cdcyMxnIAApxxwIXIw5MWhOBhFjUIoaAd0cTGDs27evYOcx3+lHapQPq1y8cH6JPYdsxbEVlElWXd1vTqBNyXETkCS6PUHlrctrTB43BnVq1xTAqaqpijHxOuae8HgIKhrMU0uKhqfOWFMTmNgfxprmW2+DTo68sLW1VaeLal8jeQeG9+iBfqGhmM9cHrXv/pwH5AJgBF1hjRoJz4S6Jb00eI1WL5XOYps5c6awBNJLCSypZNq4f0aha6uG2H/4JNZPGIL7b98jNG8R9OjVC69evYRJgQLYvX4tetYoC4PsmtTp+E+MZOu5+wXhVmAc+vTti5cvX6NAASNsWr0Kvxnrw/HZa3hFx2LCkD6w3n4YvQeNELE4TZsMTEoSo6XDnCX65VVpmdQOOClnz54tksxoFSmXf6G7i5o5cwbOnj2r8oRbTT9UerleOuZi1+49sLt+UyMXXEqNgQvzxfNnmPDPCAweNFCw7L4HTLSCmWjIOAHjSk2bNk0xQJL6khLAxIoQ9rcfinJEU0b2QQGjvF+GHh0dg1v3n2KxzT5s3rItSRtEYt+M7iObtWuxfeFCTIqMBO0ddVOX6cKblykT7IoXh7mVlagmkVIKgbbmHRPjWQ2D659WORW09NA+e3muw3zBXPTr3BJXL17DnAHdcNHpCS699UKnzp0EozgiNBgPLpzB2E4toKNwjIUmYxDlmXz8sP/2c/QaMlxUt/Dy9saZI4cwrGkteAUGYdnRc1i1YCoePH+D9yEQhytq2mRgUpIYNzn6khkMV5WAySRNuvmYYMi/b9++/ZuD/cjQY4IeXYJ0ByoHSMUJtqGhwgRmPoFy+RhNP2JqXk+tkdr3goWLcOj4SRQrVjI1X6/yXXFxsXj08AH+GTZIVOlgLbfEgImWE5UKkjgaNWqkVhkpbQxSoov7udxDbGzyT7AVm4SnF1ZvPYi2zRug4W9Vv6nx9vrtO8xevg1de/bFuHHjtDGMr55BC3rJkiXYa22N8XFxoH8gsXNRWWOOFRPIm3QqXBjLVqxA586d0z0ocdCMq9ETwrxGHrNCgpQ6Jci0LnSlB3IvuXD+HE4e2o1KpsWhHxmBMkULYs4uW/z6Wz2cPnkKxob6aF6jCnr/8TvyGSbvHKzwyChcvv8UNicuwisgSFRUK1+mNAwRhUnd28Ha9jz69OwkzmXbdOgs9h86orEIZGDSQGTcCJ49eya0O25oJDowSfN7p4Qy7+Phw4e44eAAp1u3EPD2LTIFByObjg6YYJijZEl07NZNbKh7d+/GvevXER8UhMzZsyNXkSKoVqMG6tWrh+o1aqQ5iFE7u379OiZMnIixEyaja4/eGkgwZS7lwmQV8+2b1osE24SYUlQWuDnTOqLCIB1nkDK9+vapX/KYSBePS34eE8/Aee32Djbbj2D80J64ZH9XlCX6vXZV1KtRGdGxMTh86jJO2N3Gtu07EgTs5IxfYqOyaOmhbdtQzd8fPDaT1SBMAUicNeYr8TwmUsOPMB+wbFlMnjJFpeKWnP6k1L3Ma2RBWxKbSIrhmubRIql15lVi42IKx4G9uxH08Q1cXdzQvX4NeAZFIE/V39CgYQOwyv+BPXug4+WGPs1/14qIfAKDsd3uJkrV+R1dunRBcFAgju3fi0IxQfANCYNPXCa0aFIXi232YPrs+RqflyYDkwafiZORuQzMk6GfmYmm1Jxo3qtqpFIft7XFMktLhHh5oVfFiuhVuTKKGhqKeAxdFzFxcXDx88P4s2fhHBiI/pUqYXzdugK0YuPj8TE4GEeePsXup0+hkz+/eDfPidE2Y0xdMdDaY5HKgQMHoVLVqlhmbZPqpX2U+8pS/9MmjoNRvjzCzZJQk+JhBK60yNLXNjBxnD5+AbDZcRSeH73Ru1MLUaJo5eYDCAgMESeLRkbHYdTo0cK1nJKuss8FQK+LdXHvzh0BSNkB0LHIM5j8mANIoDIwQMdOnQTrVd14Hr8VY71paZ1Ia59kKBJkSH5gWgHjkmndeMSGlfki1KtUHLv3HIFZ/y64/toTfw0eAbpz8+bNiycPH+Dsnm2Y2r2tVrrr4e0Hi5PXYL5smdiL/Hx9EOLvD8eje1CmsAm2XnTAErNxWLf7KH4pVArTpikWc/p+F2Rg+r6MvlwhJZeS1sojvVnUlSQJxpHY6IMmWLGysJenJ4Lc3FA0Uya0NDVFwxIlkCtbNgRGRMAzKAiewcGIjGXxf+CX7NmRNXNmvPD2RoPixeHi74+gyEhkYX6Njg4KGxpCL0sWPPz4EedcXOAeE4Oi1aujStWqonoBqyXQgkutzVaqPH37zl1s2bkXRsYF4PziGSwWL0TJUqaYOnN2igAnXaTMf1q8YA5Kly2HSVNnis3K0eE6hg/qJ0gr6hTR1eCTa/XSlAAmWiwRUdEIDg5Fdr1s4mgMm13HhauSaQ48P4wbqLrsUFqVZCXSXZVeGjc+1jckIy6tmnQgIgGJJyazbiZJN/zvlCj7pMk437x5jTEjhqBhzcp48fApJvX+C4fvvcTAMePBNZPb0BAX/j2FLO9eomn1ipo8OsFreYTGIcfHaNa9DypUrCDqhUaFheLMzi1oVqUMLA6ewqB+3REUEoY9p+0FuUXdOciXysCkwWei8HlsAIO+PPbhzp074v+ZJ8LEQG7YKy0tYbtjB0KjooSPtVbBggJc3gcH442vrwAm+tl/yZsXNWrWQEREJFxfv0ZMUBBqmJjg2rt3KG5aCsVLlhL0zvv37vEjAXFxyKuvj4pkjQHwCg3FG39/5NDVhXGJErjm4JBqRAROdnEWT+8+WLDEAn+0bCUqfo8YPECUEjpx+gKKJPNoZVWfhRXFTx63xZD+fVCmbDkcPv65FtwyiyW4dOHzGTDpuTL7f+SHeylSkojW0o5DZ/Dc3V+QcgjamhaqpcuKChaVMCpddFVbW1uLZHHKl/FFWqVUhshapQuPJABSgqV6caygcfnyZXE9q5zz/DLGoUjHJ6mIx8jwhFd6Guga5v1U9EhG4T30SvC5dH+zAj/fR5BNSwDg2ifDlhVgKBO68QiUPNW6ZMm0i7OSHelgfx1zZkyBadFCqGKSDx0b1sH6Exdhe/MRKleqiHx58yLcyxPz/u6A3Ab6Gux4CV/KCvePXN9h7x1n1K1fXxS6fXz3Loa2boj6lcpg69kriMqWHX93bYdZK7ZjufWqr/JBv9cJGZi+J6H//51uIMaXWAWC2igXHBcYFxrzL5jXJCpGODri765dUSl/PgTnyyfOwImKisTDh48EcFlbrwBjAzySffnyZSIeQqBbv34DLly4iDVrVqF8+fKIivpcfWLv3n1YsGA+Tp48JTYFasC02D54fkCWkBD0rVYNn4oXh9WqVWqORDuXMZ+JboznL15i576DiImJFX7uQkWK4K/O6h8zr2lvvL29sHfXDhQtWhztOv4ljrwYPWwQfq9fT3yT1LIaNe03r09pYIqMisKlG06w2X1GuNVIg09KIzg9ffpUAEaHDh1E4VvGU2ktzJo1S5xbxI2IJbv69OkjKmawNI+UfE3AIkixviSvJbAxDsh7yXpl1QTGJQwNDcU7WL6L85pFZ3kqMiv1k4DEZ5BoRG9AWjZapZSHlNfINU2Lki49nuXEvqdVowKxedNGXLt4GlFhYZjcrS28g8Jw42OQYGFevXwZoZ7uGNu5JcoWTVpuHpNqI6OiRQkilhuSWlBYOE463MXeK7dRuXoNlCltileP7mNAoxp47+OHDeeuY+nMsdh36hLade0rjgNRt8nApKakpDJFtJDoR2epDbK7CFT0f7NSAH341DY3WVvjxb//4llUFOZbmgviwsGDhwTQbN68Ce7uHkJjlICJGqWt7XEBXlZWFqJHTJCUgMncfInYaC5etIOZ2QzMn78QN+0uoVPRogjT00OjUaPwRzJKzKspgq8uo6ZGrXjMmLHo2qMXpsyYleqg4O3lBfNF8/D4wT1REy6pG3FSxp+Ue1IamGJj4/Do2SvMXrETm7duQ61atTTuJq1h5uHxvC3S7pk6QcCgEkKg4Gbn5OQkSCSk2bdr105YNCSd8BRaln1iKgUtJCYpUwGj5W9lZSVYbYyR8pncpAhALPnFfEBu9Mw/oxXFucU1xrXG56e1siExUWkp0UJiYi3HSWWUh4cSgNOqiZN1J4xHLt04fHjniQUDumHp0QtYsGy5kKORkTFOnziO8JeP0KPZ55OlfQODsfnkRVx2eozMmTMJBh+trEbVKn4VhwwJj8AJ+9vYctIOHl4+yKqTBeWLF8WIji3QpEYl+AWFYM+1u6jfoStq164tEtddXr2C3YFdGNC6CRbsscWY4X/D3dMbwZlzifmibpOBSU1JKZYjuXjxogjcMvudJ2CSrUNrhu4MWlbOz59jAWuumZjA7OpVlKpcGdmzf6afr1+/ThxyZ2W1TC1g2rNnL+bNmyvchUePHhPMqkP7D8AkJgYD69TB8YgIrNu0KcGjHtQcXpIu4/gZ17l6/Tqs16xH9Zq1k/ScpNwUGhqCwwf2YcmCueIbkC2V3tvnGJMXfJNZkogA9MrVQ7DxShYrhMrlSkE/ux7CIyPx1Pktzl6/L04hpbWiaWMKA+vBsUoGvQFMi6BlRJAim9HFxUW4sqpXry4AhgoZFRQCEYGH84EWEMGG8Re6A0nLpxVGZaxixYqCyUYQ4jVMQqdbmH/jfXSLEcz4N1prvJ/rJjln+2gqA+XrRZWL+fPx4sULESth3iIVUPaTgExrMi1q5lGJ4Pf5Z9QItPq9OgLef0Db+rVwwMkZi62scP/+A1SpUhknjx5FrOtztKn7KxwfO8Nq1zGY6OqhgpGRGCrDAs7e3sieJycWDe+D4iZGArw22p7DHadnaFSiBAoZ5kJkTCxc/HzxyMsLtWtUQO+WjXHY8RE6DRuFwoUKwcnpHooVKYy5E8dhUtdWOHXzAYqUKw3j/Plw5uYzWK9arfankIFJTVFxoVLrIyNNCsKSdUcNiv5waot1634+Mo0TeZWFBfwdHFDE0BCrHj5Erdq1hdWjp5cNurrZRCCwW7euKF26FHR19YRbkG6Ofv3+/v9BZe5iwV67dl1YZJGREaKwaL26dXH/ylUMr1YN5z5+RK+JE9GtW7cUZVwlJCK6OLhRURMKCQvH7v2Hkd9IOwe98dmMP1AhYOxBsQlm4LOnGNi3p3Af7NmzR6PAqpqfXOuXaQuY2DGWhvHy9sO1Ww9xzfEeWBvPxz8QYZHRGDFipGDhJcXSkE75pYzprqNlJJXnooeAFg+tBH5zxoNoLdH9RvDg35jnQwA7ceKEADi67WhxkCwgHTNOC4NHkTNJlUQhWk58XpEiRQRbj647WlKXLl3CihUrhKWWVrFDyoPrkooP48hbtmwRsVxJUaVSxFzGpFinyZ1gUmLt/Fkz0ahGJVQrmA+GBgawffwWFitXCiWZpYjmT5+GUS3J9M2Kaau2o0WR4qhcwPjL/GAVjsDwcFxxc0V+08IY0r457B8+w+TlW7G0bWvk0/8vLkV5fAgOxoEnT1C5ahmYFi8KP30jjB4zWnxnfz8/LJ05HaNaN4TLJx9cdn6LDi2bYPVOWxy2PaH2nJSBSc3ZQW2QC4luOWpPbNRYeGYTWUzUAOlvF5tGTIxww00eNAjz6teHvbs7jrq5oWL1X2FlZQlHx5si2Pv77/Xh6+uHgAB/4d7z9w9ArVo1BaONIMTJT5YUqwLz7zt37ELe+Dh0MzLG+8hIvC1cGJYrVqj9sdUcqkaXSbUFuYGZli2HpVYrUcCkoHjGxw+emD/HDA/uOQmSRLM/Wqj97Pfv34lq4QSgdRu3omGTz2X6o6OjcPvWLcycMgEFTQqII+9TOx9J7UEoXciTdndt34RS+bOhaoVSSX2MyvsYX7rscA9L1u0XG3lyyuVwQyMI0fqhi4YgwZgirRqCHcGDShMtIoIKG+d/w4YNhQVE1x8VNf6OYCMd886/SSQH0q654UsnCpN1RxAjtZnkCVpKHAcJB7//rp3cm6QInC58uhk5vxlLpotTWuNc+3TlszwZgTe1G+N2Fy+cw5Hd2xAfGYHxnVsiOCwCFscuInuuXxASEgzD7NlQtWBedGlQG2sPnUbQOy/0rVH9mz2DpYZcAwPxICoYU3p3xNErjjh51h5mzb89HiM6NhYPP3zAkdfOMBvQHfuu3UGeoiXw3vOjIPXkiA7D/AFd8NbTC+vOXMHEkf1hsXE/Vq/bKOaDOk0GJjWkxIVKvzoDtrSOmKkuNcnXzAAwF67UOGnOHDsmilzObNQIa27fxg6XN7CxWSu0PwZ9pRgT3SeMMT169BiWlkvFpFGMMS1Zskj8fcnMWZhety6MDQ2x/sMHrNmwAcVSgP2mhki+uoS+bLo0uHDLlq8Am41bYVKwEFzevEbPLh1BwsJ0szkYMvzr4xcoV96rmy3bN3X23nl4YMSQAXj90hmrbDYK5t9nN+kzDPq7t6iccPDgQVSqVEnT7qbZ9fTBjx41AjmzxmDxNPX97ep0mKWJ7OzvYOn6g2JDb9WqlTq3fXONZCEQHFiuiRsy3Vac2/xWtBAIGow5cQ7zBGdaQGTN0fVHJh1dfYwVsaoJXXzc3FmWhtYG5zqfRQ8EjyChokfyAEGQMUI+n8+gxTdp0iQxjqRYfkkavIqbFC0jekdIfGIT54q5ugrQpkVPIE7Js7xUjYffZcfWzfBxd8bTB0+weGhvOLl+QIlGf4r8SioXe7duRdMS+cEDJOdv2ItZTZsiT45vC7iS4EDmsGOoL2b07YIjApiuqwQm9sWXFWCcX6B50zrIrKuL259CMWnyJMEEvXbxPAy8XFEw3y9YtMcW3bq0xQk7RwwaMUbtE4plYFJjBtNlR0YSQWnHjq8z6MmKIaWV5YeYzyQlMYpyMe7uWDh1Klrr6OBPU1NcffsWG1jKqHhRZMqcBcuWWaFQoYLCMlJFfnBwuCHch40aNIDDqX/RLHdu1ChcGEsePcIoMzO0btNGjd6nziVMQKTrhZpjDn0DmM1biNp1fgOT/16/ckajxs2QPTtTLj83xoiOHjqA2TOmomPnrrBYvuorujutUS+vT/Dx9kbFSpURGvI5prTc0hwVK1YQLh4ei56RGkkutDJWLluKZbPHoFrF5B8wFxIajksOd3HolB1eu3qictVfRVkm5rclpRE4CPh0sRF8JHYcXc2c/7ScGFshM42uOTLuaOGTrEAvAUGJpAVaOewHiRQEJVLAeYwMwYxrhuBES5cbO9cUT4AmwNFDwOe3bt1aKIK0yFN7w1eUG/vKucbCzfxRpN9LeY3MZ6Q7ObXPkmJi+fQpk6GHSGSPjsaoLq1x8K4zBo4dL/rJvcjJ8QZeX7+AsJAweDxzRdeqqiuic796HxyEE+/dMPKvlrB/9Bx7mRPXuZPKaRQZE4MnPl5wzRyDYiVKokm3PihdpjTCQsPwwcMddvu2o32dqlh/8iLic+gjBplRvV6TBOtYKr9EBiY1Vi9jRnRL8HA0JtAqHokgnc9EP/ypU6e+mpyCuXbpEqYPHYo1rVujbpEi8A8Pxw0PDyy2t4dnTAyMjPKjtKkpIqOjhTbZosWfglrr4fEOD+8/gOfbtxhQrRqG1qwp8p9m3b6NjqNHo1PnzmmqSaoSm0Qz5iZFC7Nz1x6YPmuuygMEg4ICsXPrZixaMA8tW7XG+i07VCblimc+fozZZlPx+MEDtGnTWgTTjY21E8tS4/Nr7RKCLWnHgwYOgGH2zLCYNRr5fvk6fqbJy0iCePziDcbPtUapMuUFGYEbOi2VpFZ5kKxYbmycv4wjkexDUCJo0IqhS44UcpIi3N3dhXuOVHGJZUf3H60L0sYJNiQHUGmjxUTrhxs91w1PemZ8hnFbPp/rjG5CnofFd1DRocJHV2BaNY555MiRAoSVK7xwbrJ/9BQQXFO7PBGPfunW5S/k1tdD/2b1UbNiWWy+8Qxz5s9FUFCwsOrs7S5A98MbnLzkiDaFi8PIwCBBUXJv2unkJMgNuXR10b5ceTQxVe1yjo2Lh2tAAE57vEWPDi1hWKUOatSojtDQMISHhYpjMMa0rI9TN5xw+OZ91KlRDblMSqpd0FUGpu/MeH5cxpc4OZngt2/fvm80ezJj+HdWI1c+Up0ap93589hlbo7pNWqgSoECyJwpkyg35B0aKny1zj4+Ilk2JDISufT0YJAtG/Jmzy5KF/1qYiL+ZVUISycnmLZsKWqMpVVJou9tENzYqP1u2LBBbE4MrPbtP0jEl0qXKSPOTZJcIQH+fnC6ewemZcqiePESXx7NZwQGBuDB/Xs4c+okjh87jCKFCwtXEYPrSd10v9f31Pg75wM36cmTJqBxncoYO7g7DHMmvFkk1ieWm7nh9BiLbQ4IV6o2Y2207uglIAuNVhHJOnTL0XVKAKSFwHlP0KDLiC44ghVzfchQpQJHdxwtL+bd0VJisWJaUbye1hiZpgQ9/o3flOBEpY9xG/6e8UNeR7dUWjTppF7GkDlOUteVG8k/BCaCKRWy1GpUXk+eOI45ZtNRMO8vsBk3CFl1dLD10i0Yla4g8gljoqLw+MY1NC5dGCu2HMKYevWQPau69d8THwldf+4BATji/ALThvfG2def0OTPPxASHAL3ty4IfPMcw9s0xiMXd0zbvB8N69WGbu4CWLRosVoikoHpO2KiViSxk1i8lcwjxSYBF7U/aplclMobpzhgzNYWS6ZMwfjffkP/atXU3lxZS+8x6ao3b6J+9+4i+JoRqpFTbtyUyNhi8iWTiouVKI76vzdEk2Z/oHKVqjAuYPJFDtSg3VzfCqCyO38Wt246wtfHW5BAGIsgdTg5loBaqyGVLuKmQktkxvRpqFnZFHMmDEbeX9Q7ll6xi0xqvv3gGRas2Ytjx2y15tqk+4xxJAISwYKWHl20ZNJR8SJYEWxoJXD+M3GWVhLJP3TnkcRAoKLrjm5uVkkg4NCNSWo5LabPOXqfGa2MS/B6Eh/4rVlRhS5BEiOY75RWMSaCMwGYShYVUlXMQMbKaMHTQ2BnZ6f2uk7uVKOFumjhAri+eIL6FUwxrHUTxCMeIeHh+OgbAO+AIETHxKFg/l9w/9lrXL50C0Pr/iaUYm00Ubw3KAiHXjzHzBG94BUQDGePD8hnqI9iRvlhWrgA9PWywd3LB9M27UfpsqURm81QWNfqNBmYviMlKZGUbgouMIkSrngbKzrQZUGznlqgqhMbuVE/efIE5gsXItTFBY2MjVHFxAQ5ecDe/y0oThlaS/x/li6iqXzR3R1uurro2bevOJgrLfIl1JlICV3DTY0WFCn29MVTw+SiottSKs4pHQPCDYolX7iJcRNgEjNdUxkBiDWVESs+06qwtLSA8S8GmDisJ6pUKC2SGNVtBCanRy8wf/Ue7D9wUOQIJbcxVsjvRGAgIaFChQrCouH8JQDRPcfcJbq1+DvGQKkwMI7E+c9Nmu4+xhNJwiD7jrFAUsfJ1qNLnOuAa4kWFf/G6gmSu5xuPcaY6H2gBZaWjfOWgMz1TQWLwKncpFNtuf75PVPrVFvGbi2XLsWfjeqjUfH8iPbx/KZvIt/tvSfWHj4D19ceKJo7N3yiohCZRQdRmTMjJhMEUOnExSNbTDSMdbKiRuGCKG9sLKyvT0HBcPX3g4d/gKjdyaafVRcFcuWEcc7PR2dcdnfFgG6t0KBqBZWf6oOvP6wO/YscefMjMnN2oaSq02Rg+o6UpIA1feHUIlUBg5TPxEVKdk5CpTeoZVBbdndzE1rhzRs38MHdHZEREdDV0xOT4YObG2JjYpCvYEFUrlULbdq2FSWKuGFnZBeWlJdEQOKmTLlyM+K/tDTJbOLCJzOLpWr4k1aasjoLRxvX0DIhFXn69Gl488oZ7f9siDGDuqrt2iMT78K1O1i/74ywQDQpkplQ/xkzImAwb4fJrpzTVC7opqJFQAuHgENyBd1b3JgJYmSoEbjobqWiQQCi9UMSBHOauCExJsVvT1DjtaydR+uKygrBj+/m7+muZW4eyQWMyTHZNrWbVIKM1R0INgRPVfNRqgjDGDMLCKfEmVeqxs7+UYnIpquLTOHBCH/1ANE+H1j3SuS4vX7/CcsP/osHL12gnzsPGjdtKhiOrHlIRY+hAInIwXnI7/ji+XNs37wJL27fQal8eeEcGITmbduiUZMm4ntz7yMgPnr4ELcdHPDAyQkxcTHo0qQepvbphJz6/5GbpD7HxAOf4rMhyqgE/AIC1f6WMjB9Z8ZTa+IC48ZKn7eqJuUzkalE9wMDt3KTJaCOBDivaEHSbbZ//z5kQSz6dm6FpvVroHBBI+hkUW1Bsa7vh08+WLJ2F/TzFBRuMW00zmUqWvyXVg1zdWjBkOpOEBH5aqamwo338uXLL0nnLEPE+c94EMGL1i6rmtPCoiuMlhPjawQsxmSYtyQRJAhK/BtdfAQBxmv5PsqECllqxm4kGXKzZtyO1h+p8wlVref3Y8yMLk4ScqiYpk38Nx7x0dGIiwpHTGQUXrt7wPHuPUHFZ0qJukotrcN1a1bD1z8AM2bOTJBkxHHzWlrPjvb2KJLHANN7tUdcRDjiY6LIpweyZEHWvCbIXrYmMufQLI4qA1MCq5mCpzZPvHEDiwAADP1JREFUXzqDvpx4DMom1KgxEpCo8XMyMxNckR6tjU1DfsaPKwG6jBmT4ca2a+dO5NDTQe1qFdGjwx+oXqXsNwAVGByCPUfP4cCpa7CwtBRJntpqtGpYPZ8bM+c++0W2HMGFzDMqaLSeSGSgxUDgoFVDVyKtrfbt2wtXHCud0B1IK4gaN/9lHIr5UYyxcW1JFhnvY04UXWe0pPleVligNZYWVcWlOCD7Qap7YlRwxploPdKjwpiUukmk2vpe2n4OlRK6adUFWF4bFRGB7NmyIj4qUgATq5xk0smKLHo5gSQQLmRgUvqqXGhkG9F0Z2FQanIEGWp6DP4m1Ahi9DFzgjLXg6DEgD0XFgP4cpMloI4EuMgJBKRWk2bNXDjjfLlRv1YVlC5ZFIa59OEfEITrtx/i0fO36Nylq9jEtbV5SzETkhb4w+MtCBrUvOleIyAx3kK3HF1bXCcEELLxCDIFCxYU8SZW4me8icnojBeSXcdkWlbkZgyLoEbQojZPi4zrjv9Pa43Ax1gTLSi+P7UaZc9K/3QtsrIF87noUmbcOLFG64pyoVXFuBjr+hFk6TbTJlMyteSQHt4jA5PSV6CmJJVU4SSjj5zaHsHlezEPLi6at6ymTN84Jzl99draNNLDhJH7kDoS4CZJTZyFQwlQpE/zv6kAcT41btxYzC0ChjYTUGm5cWNmHIJWAuM8LFJMOjTnN5mW1KQZH6JmzeoDfD/nPRU5uun4+xs3boi/0Z1HsgP7TvDimqBrj7+nokfrjJYG1xlBiONj3I2VVFgoObUaAZmWEQGU65eNMRnGzFQRnpT7RTkRUMnKZTIyvxHdmVRUtRH7Sy05pJf3yMCUXr6E3A9ZArIE0kwC9IywsgPZg7R4CMTKxYPV6RxJCQQpllWi14Sgpm58R53n/yzXyMD0s3xpeZyyBGQJyBLIIBKQgSmDfCi5m7IEZAnIEvhZJCAD08/ypeVxyhKQJSBLIINIQAamDPKh5G7KEpAlIEvgZ5GADEw/y5eWxylLQJaALIEMIgEZmDLIh5K7KUtAloAsgZ9FAjIw/SxfWh6nLAFZArIEMogE1AYmlrpnccWEGhNQefTDiBEjRAUEJgWyxHlqn+qYHLkzMZDJgCzBz1wGnq6Z2k3qw8SJE0WSY0aTYUrJS5VcOOdYz40JmyxxwzptLBKr/LuU6lNKPjc1x8HkWNa347+s3pCU/J2UlIX87PQtgZTYN9UGJpYXYR0rGZi0M0mYac5kPha/lDZVPpmZ9zw+gBnnLHWi+LfE3izdx/I0LLTJzPofqamSC8u+KMswIblmNFmk5jhSA5hSczwZ7Vsntb+pveYTmidpCkyKwmMHLSwsRD0rZY2emh6PiJAtpsSnm7YXampP0qQuJm3ep0qG2parNvurybNScxwyMGnyZdLPtam95mVgSqNvnxLIn9BQtL3xpPYkTaNP9NVrZWDSzleQgUk7ckztp6T2mv9hgIlViXmcMq0qxktYGl9VzIQD5jlG0rG7LJrKw8hS2h0lbWxS7KxAgQLiLJj79+9/E2NSvlaKqfEoAKk8vPThWF2cR2TwQDRWKGZBR55VI/nvlcfLCa14DYtlKvv8FV1ZrD6t+H4eGMa4iqKrNTF5p/YCkt4njZvVmhVdlNLvWQBT8bsrW98shqkoFx5c9jO68pTnoiZrK7F5qxhjkmJcXJOJrUXWhnNzcxNzj3Odz+cRMSzKyurgdCvXqVPnq/WtPN/TMqbFMfOcKR5z065dO3H2EovKSnLiydU8L0saH/teokQJMX+rVq0qxs7CryxYq7y3JTTftbH+pO/zvTWv7t6a2P7Gk6UZe2d4gbKRGovsMh4/ZMiQL7H5Ro0aoVKlSuJa7lPSNZrG69WOMWniylPeJKV7lReQZKEoD5jXpzQ4qQIHZYFLwkzoWuVFntgzFcfODVYRiL8HTNIGrEw+kcCM59yQcPK9SaqNBZGcZ6jS8BTnwKtXr8REV5Q7Nw1WdacCwErUPzswJTbHpA2TJJDE1pYqRUmVXCnzxEApsXcobuBcy4nN97QGJo6dByLydFZuplKjnGrXrv3N7xXHJsU5lWUlyYaHjLKKuqICm5w1JN37PWDimVCqwETV3vq9/W3y5Mmiqvz3gEnVPs73JQWcUgyYeH6RopUgCZKTQNp8VP1O+qDUVDihU4IlJG2QZL7xHZKmI/2e/evVq5fYIKXfsT8sxa9s9Shq/9IH5mFhZChKk1GVRZCYK0/ZZKYFxYWt+C7eT5IEjyhQ7Gd6Jj+oWqycuDzmgNo1z+bhuChjHoGgzJBUlsvPZjFJc4YaqqL3QVpHimtOmjOKc5HnJknWDStpS+tQUa48P4znkSmugYQ2Uum9JEZJ811Ru+bxEZJlrG3XtTY2dz5DWpu09iR5KFqBPBZelaylfYxHr1OmlD2riEv7gzTe74F7csaRmCtP3b2VFdC5j6i7v6libyoqKJSFpMwkh2GcYsCkSOGl8JXjN5L5p0qjSOlJnJCJrSrGlBDRQ5NrVQGeJsDECU+6Pl2MCQF1avubk7qglOVJq5Njo4uAJ5seP35cKAomJiZiwXC83CxpBfzswJSYa0hRrjx4j+eKqVLuVCkHkiX67t07cbglDwGUFLOEvnNiCmRGiv0lFDdJCFhUyU9ypSvueakRt0tozSdmrSl/GyrmqohsCe1viQGTqr08qWS4FAEmVaw8ZWHRl3vnzp0vvkhVCyAl3HmSNqSs4agCT0kbUvQvK/dT0Z2n7GqSXBSqPrImwMTnqNLsFPuSUYBJcdw8vjtPnjzCPcdTThmXoMXH47d5hLfyPPqZgUmKZ6iat5wHinlPe/fuFcCkyupRNf8l60qTGK8qZUuajz8SMCmnc0jyo5XImDQtIslKlPIfFWMuKZkPmdCaV45HJ7S38vRhxoNSYn9TdjkqGyrfU2xlYFJIKFQGkPQETMqLnvEmxZhCRgEmRRnTRSKBUe/evcUi4YKnT7pnz56wtrb+svhJMJGB6VuXkaoNIKnARPIJXcY8Fl1VKogqRUgV+P1swCTNTcny4L/37t37Jkfxe5uxpn+XgUlJYgm5tyTNTR2LSQqopVRwMLGPnJBLRJUWmNhYld+RkPmuDYtJ+V3KJrLk+krPMSZpDBITii6QKlWqCOIGtXXJrcejvPv37y981bSeJHbmzwxMkitTOdZImUpavMQOS8yVJ81xrrsWLVp8QyqRYkyKf5dYp4pzMDFXnqqqFSntntd0U1eci6rcUwn1V5XFRPkoggSVrJcvX6Z4JY2kuPJU7VkJ5aQmZ3/LsBaTxLLiQlOmCfPjk37JIGzTpk2TOucSvE9VsDghd5k0QRncVSQ08OEhISEi7lO5cmVRxiUpwKQqOKr8HMaYTp06BUNDQ7FJK29EijEZdYLWWheohg+UQJWuvOrVq38hPEhkBpJS/v7772+09p8dmKS5yLJfqtIPFIkOdCtzbSkG9RMKUquab2TWfo8qrsq9rPgOVeSHlCQDaDgNxeXfizGp48ojMCkCFl2jdKUqKlVJ6dv37knMnaqKcCUpMYp7q6b7m7rxqAwNTOy8VH5HkabJ36dkHo5y7oWqCSDFt1q3bv1VnobytYpxME2ASZUfWHLN8ZmSFmdpaYmAgACVfmDF+JaqXIOUiNF9b7Go83fFsfv7+39hQyluanQnKSsCyvKVGEWKVmJGcWl+T06qxpHYvFVeL4nFGVSlOShaDbly5VLJNFPuc0LvkGjWVKik8liJzXdag2nVtAVM7H9CrMmUGpsqur605v/44w+19taiRYuqvb8pU9SltAO630mcUVVjNKk1H9MsxiRRqVUtNuU8i5T4sMrvlRa25B9W1uxU5Q0oxngS074Sqiih+Ey+v2HDhiJZz9TU9JsEW+X3q8oNUE6SS6/ApCh7EmDUSbZVJV9pA2Xw9saNG8L1p6hISL9L6UTtlJ6fyuOQtGGJrJDQelG1camaN6o258Q0acXxKr+Dz6eVoUhkkeSf0HyvW7duSohQrWdqE5hUuUlVuUHV6piaFyW25jXZW9XZ35SfRw8OXe5TpkwRlmeaA5OaMpMvkyUgS0CWwE8jAXWrZfw0AknGQJNkMSXjffKtsgRkCcgS+OEkkFD874cbaCoNSAamVBK0/BpZArIEfiwJKLvRODpl9/6PNeLUG40MTKkna/lNsgRkCfxAElCOy8igpL2PKwOT9mQpP0mWgCwBWQKyBLQgARmYtCBE+RGyBGQJyBKQJaA9CcjApD1Zyk+SJSBLQJaALAEtSEAGJi0IUX6ELAFZArIEZAloTwIyMGlPlvKTZAnIEpAlIEtACxKQgUkLQpQfIUtAloAsAVkC2pOADEzak6X8JFkCsgRkCcgS0IIEZGDSghDlR8gSkCUgS0CWgPYkIAOT9mQpP0mWgCwBWQKyBLQgARmYtCBE+RGyBGQJyBKQJaA9CfwPk3nZ224195s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76" name="AutoShape 4" descr="data:image/png;base64,iVBORw0KGgoAAAANSUhEUgAAAaYAAABhCAYAAACd6wW7AAAgAElEQVR4Xu1dBVRVWRvdKiIKimOA2IGdY446tjN2jJ1jt2O32IWAgYHd3RhjY4JY2IWBhKLS3fGvffyv83w+8D14lN6zFssZuHHOd885+4v9fSdTfHx8POQmS0CWgCwBWQKyBNKJBDLJwJROvoTcDVkCsgRkCcgSEBKQgUmeCLIEZAnIEpAlkK4kIANTuvoccmdkCcgSkCUgS0AGJnkOyBKQJSBLQJZAupKADEzp6nPInZElIEtAloAsARmY5DkgS0CWgCwBWQLpSgIyMKWrzyF3RpaALAFZArIEZGCS54AsAVkCsgRkCaQrCcjAlK4+h9wZWQKyBGQJyBKQgUnDORAdHY0PHz4gODgYOXPmhImJCbJmzarRUwIDA7Fz507xo1h4g8+aPXs2atWqpdHz5IszjgTi4mIRHxOl9Q7Hxsbirasbjh0/iQEDBsDY2Fjr7/jZH8i1GhoaCi8vL2TOnBn58+eHvr7+zy6WFBm/DExqipWT0tvbG2vXrsWePXsQFBQEIyMj9OrVC9OmTRMTVd328eNHTJk2FbsuHAFaFgbi4oGP4TB+EoMl8xeJjUVuP54E4uPjEBnih0CPp4iNidbqAKOjY3DjzgNMXWyDVatWoWPHjlp9/s/+sKioKNy5cwdz587Fq1evoKOjgxo1amDGjBmoWrXqzy4erY9fBiY1RUoLaffu3Vgwbw6a/V4DjepUw427j3HxxgMMGjwEM2fOFJNVnSaAacY07Hp6BlhVD4iJAx74wni5KxbPnI+BAweq8xj5mgwmAQJTRJA3fF3uIS4FrCZXjw8YZbYCXXv0Fpa33LQjgZiYGAFKAwb0h16WeLRpVg9RMTH4184R2Q1yi32hfPny2nmZ/BQhARmY1JgIcXFxePToEbp364LWjWvin4HdoJMlC3z9A7Fhty2uOzlj165dqF69uhpPA1QC00NfGC9zxaIZ8zBo0CC1niNflLEkIAGTzxsnxMdq12KiJPz8g7B+ty0+BMbg+PHjGUs46bS39JS4u7tjwvjxeO/6EhZmo1C8SEHExMTi8Ys3mLt8G6pUryU8KQYGBul0FF93i27fT58+wcPDAwUKFEDRokWRKVOmb/rOsQcEBODatWt48OCB8ArVrl0bzZs3R5YsWVJ0rDIwqSFeWkuMB61eboFlc8eicrlS4i4BWM9fY/TsVZg7d57alo5qYPKD8bK3WDh9LgYPHqxGr+RLMpoEUhqYoqKj4XDnIZZuOIwLFy6iUKFCGU1E6a6/jCk7ODhgzOiR6PhHXQzu1f5LH4NDw3DwxCWcuHwX+/btQ7ly5dJd/6UOEWQYfrh86RI2b9qEVy+fQ083K2LjgLIVKqL/gIH49ddfRcyMFiLjaDduOGDblk3IHBeDGlUqgNB174kzDPLkw5w580QsXJMQhibCkYFJDWkxtmRuvgTX7c5i7aLJMDbK8+UuD89PmLZkA5q2aIt58+ap8bSELCY/GFm5YMG0ORg6dKhaz5EvylgSEMAU6AUfl3spYjFRUXr+yg2zlm3BkOGjMWzYsIwloHTY2/DwcJw8eRKzZkzBmoUTULZUsS+9jIuLx9OXLhg7zwbr1q3DH3/8kQ5HANBCev78OSyWmiM6xB/9urZB2ZLFYJjTAAHBIXjy4jVO2dnj8Us3xDDeHR+PfIb6qFmlLNo2b4AyJYtDN6uOIGoFBofg6s172HvCDg2aNMfYsWOhp6en9XHLwKSGSKk9LFy4ALfsL8NmyWTkz5P7y13vPnhj9rKtqPN7EyxatEiNpyUATI/8YGT5cwATJ3hkZKT44aKhG4HxuWzZskFXV1ctGWbEi1IamChXD08vzF2+FbnyFcThw4dTTKPNiPJPSp/DwsKEHBfMNcPhjUvwi+HX7joXd0+MmbsW02fMRM+ePZPyihS9h8rKy5cvMW+2GYoXyI1Jw/pAL1s2le/ktaFh4ciaVSfBa3hjbGwcnr9+i0VrdqBZyzYYPfofrbv2ZGBSY1r4+/tj3Tob7N+1DdbzJ6BU8f9cJK9d32HEjOUYOXqM0B4UTWf6cVeuXClYPIotIiICT148g3u+sP+TH+KBx37IMech6let8w3LJ3v27Khfv77QyFLKdFZDDMm6hCD09OlTXL58Wfir6c4k9ZauEjZqXaTfFytWDHXq1EGDBg1QsmRJlb7vZHUkDW/+DEwkPzghLgViTBwa457Wmw/i8ZsP+Pfff0UMQW5JlwCBydbWFnNnTceOlbNQqED+rx720sUdo2athqWVFdq3/8/Nl/Q3au9OAg33njmzZqKqaUGM/LsbdHS0ExuKJeC5uGHZ5gPCW8Twg6o4VVJHIwOTGpIjVfTq1asY1P9vTBnZG+3/bCDuCguPwIlz17F+32ls2LDhK1Oe2uuzZ8/wZ+uW8Iz0A/SUJgT/v2EBYFC5z3Rxl2Bg4T0gUCnHJTYe+jE66NKuk3AXEKQySiPovHv3DmfPnsX69evh7OyM3Ll/QS5DQ0G1JwgZ5MwpYnV+vr5w93CHj7c3AgMCERMTLcB41KhRqFu3LvLmzZtRhp1gP/9j5TkhTst0cemlIaHhOPzvZew7dU0QcmrWrJnh5ZaWA6BCdenSJUyaMBZj+ndCq6Z1v3QnIjIKdg53Yb3tOA4cOJDuaONUqLdv24pn9xyxbPY4ZMmsHVCSBBAdE4PbD55isc0erFy1GtWqVdPap5KBSU1R0vqZZWYGR/vLmDGmP2pWLoe7j59jyZrdKFm6PHbs2AFDQ8OvLCYBTH07wLOfEVDza01LRBKZ+ySRYQhO4TFAZNzXPfIOh/6GN+hSummGASYCjaenJ6ytrQU7LCwsHG3atkXzP1uhVOkyMClYEAYGOQEFJhCBnMmnAf4BeOfhjmfPnuDksaO4euUSKlSogG7dugmtLFeuXGp+sfR3WWoAUxTzme4+gpnVNjmfSQtTgHP5xYsXGDpkMPIa6GDJ9BEw0M8h4i10my5ctRPQNRCU8Xz58mnhjdp5BF3kT548xuI5M7Fg0lAUKmD0zYMFISIkFE+dX+ON2zt88vEXrjyOmdaPXrasMDHKj0rlTFGpTEnhalduvP7MFUfcf+OFldbW2um8TBdXX45SAJEa/O1bt6Crq4PomDjhctq2bRsKFiz41cO+WEwEpkHGQM1vJ4Zab/8UDv3lL9CleOMMAUx0fVy4cAGTJk1CeHgEunbvjlFjJsDY5Fv50Eqyu3AOBjlzoUXrNsiilKRMmb9yfoHF82fjhoO90P4JdiVKlNC6T1utb5HMi1IDmNjF164eGDTFAuPGTfzKvZzM7v+0t4eEhAiLaJbZDPTu0Bxd2zcX3pLD/17B6Sufk27//vvvdCUfVqexMF+MvHrxGDe41xc3G/elCLrVnV2wz/YsrjveRWx0NIoXNEZJEyPkzZUT2XR1EBMbB9/AYLh+8oGz+3vky5sH/Xq0R/s/GyGXAi2ez3Nxe4+l63dj4PB/0Kx5c63IQbaYNBAjN0q6pmgdbdy4EdOnT0fnzp1V+vG/AFPnNvCsnAUoppTjoJsFKGcIlM0tWDDwjQRufAIiY7/uUXA09K/5oUudlukamDhexo1YdYDB4t/q1sOwkf+gctVfkVlFzkNEeDjOnD6FEYP7o2QpU/x74Qp++eUXlVpdWGgoHB2uY4WVBT54voOZmRn69eunwZdLH5emFjC9/+AtmHnV6zSAhYVF+hh8Bu8F83m2bNmCpebmyJIpXszp7Po5xR7Auahucn1qiIEudEdHR8yZORWblk4XVg8baeAEpDVb9yHYPwDt6lZHlVJFUcLEGNl0VZdV47oOiYjAo1duOH3rPnwiozF11ACUNS3+ZSghoWGwPXcNF24/FWk1OXLkSPYwZWDSUIQSS2fq1KlYuHBhgsmw/KCvX78WJYtcXV2/eotgv0SGI7Jizs/kh4hY4NoHZF7yADl19b+pvcfcgi5dumDx4sXpkrXGsdLVyU1w//79GDx0OMZOmobQkBBs3bQB169dweKlVqhQqfIXORDknz15jKmTxsG0dBlYrlj9lasgMjICN+yvY+fWLeg/eCgaNm6C9+/cMXfmNDjYX8eUKVMEHVqVe0HDT5pqlxOYwgO94PeWlR+0n2ArDYQuptlWm1Gt9u9YtmxZqo3vR32RVCOP+Uycd4yVMu7J9ciE05RONtVUrsy7PHb0CJ7cuoI5Ez6nDBCU7j95gflW69CkSjkMa/+noIBr0oLCwrH3wnUcsb+L1YumoXL50l9ud/XwxHTLTZi7cLHahQYSe7cMTBp8GU5Q+ps7deoEFxcX4cajiZ9QYJ6TgRs2XQGKzcfHB5YrluG4h8N/wHTVEybbPsJ83mLBSlNsnPj0X+fO/R9NXYNup+illAnjSQRpu0uXMGX6THTu2hNZdHTw5vUrdPurHfz9/DBp6gyMGjv+q758jivFCX+9ssbp4+ONpYvmY8+uHejVpx+sVq4W9/r5+mD1imXYvXObsJxGjx6douPT6sP/D0y+KQhMYeGROH3pBqy3HsUSc3OhGKVmE0QWPz/cv39frBUG4FnkmAWKmcBZqVKldLeRJyYfEp+cnJywYsUKUQGB1R3oJuN6JEO2R48eIu+Q7uX00ti/lVYW6NCwKqpWLIvIqChcv3kPy9btwIi2zdCidtUks3vDIiJx7vZDXHjsjCVmY5Evz2cvR1BwCE7YOSA2hxFGjhyZbFHIwKSBCGnOr1mzBnPmzBEftnDhwoIO3qFDBw2eoiKPiRbTVU8U3e2L7Ru2okmTJho9Ly0vZqV0ujhWrrTG+ImTMGjYKGT6f6yItPi7t2/h9i1HDBg8TKWrLqG+kw1164YDtm7eiEHDRqBBw0ZfLvXz88Walctw9NAB8T1atmypVapqiskzmcDETT8yKhpkg4WHRyIgKFgEr6NjYlG4gBGKFDIC3XhmlhuROVsuHDt2LNWUGVrA9AzQlbPOxgYhPj5g2iVLG8dTY+dP1qyoULWqiD+2bt1apAek1yaqtb99K0oNkXFLBumIESOQJ08e4Rng7+3s7ATblGA1a9YsobDyv7VJm06KfN66uGDmlHEwnzoCeXIbwvWdJxYtW48udaujWc0qXz0yLj4ewWHh+OAbAO+AIOTJpY9C+fIgOCwCmRCPHHp6MNTPgSxZ/itS7RsUjI0n7eAWGAqbJdOFG5AMvYfPXmHXqWvYtGVbsmUgA5OaX54TlXk41I5oBdGlR+2PE5VWkyb5Rd+UJMqgwETgOXfunKiu3rtvP4waOxE6CkeASBaR1l0d8fH48METc8ym48nD+2IzpDae7lsSgSk8IhK37z/D5RtOeOP2XpBEcuXMITL39fSyCZdMrpwG+KtlI1FY+HP6wkZh0adGY6kbluSxXr4cka9eoXt8PKhGFGF+Gkt3AQgA8AzA+UyZcEVfH9UaNcLkyZNFHzVZOyk9HoL/+/fvsXnzZhw5ckTk2XHN0zLiWmcVCHoHOF5TU1M8fvwYW7duFddyP6B7+a+//tL4KBxtjYsKHYlCW9auwKr5kxASFo6Nuw4j3NsH0/p2Qtb/x3sJSFRw3L18YW17EfX+bIVchjnx/Nkz3LG/jpYdOomwgaerC7IGeWNC93bI/H8WLe918fyEpQdOomfXDmjRuC5YBePVWzdYbjoA82XWAsiT02RgUlN6dMft3btXaEvjx4+HjY0NxowZIyym+fPno2vXrmo+6cewmLiA6WsnhTtffiOs3bgVhrn/Iy8QyB8/fIj5c2bCcvkqlCr9nz9abUElcqF4/qMHGNinB1q0aCFIF+lpg1PZdQJTkLeIMcVGf/9MJnJivHz8sHzjftx/4oweHZqj7R+/wyjvtyQRvo/lsaabb0CFqrWEJp8ajV4EEoGWzpqFtlFRIGE4MYczR20P4J/MmZG5XDms27BB5KultZUhyu0EBgpGKY+y4LhoARGEeO4Sm1SeiL9jLJVpDGx09926dUtYglwTjRs3FvtEqVKlUt1t6evri00b1iPkkysmDu+LG3ceYuGyddg8eTgK5c8DJsa+evcRs7cdFow7k/x50LpjR9H3yMgoXLlyBYuXmIs0DTaGLPr06AnD7LoICo1A72b10LNZPcHXuvfyLXZduw0b8xlinB+9fbFi837UbvRnslmKMjCpsXq5CT958gT9+/cXlXW5EU6YMAGWlpbCzOdkOHjwoEgaVaf9CBYTA6xM4KQLb5XNetRr2ORLSpYkA2rStkcPwf7aVSxdZq2RK08dOXKjOH/2NJYunCu+BV166br9H5hE5Qc1yQ/Uat95eiF/3twwzGWAmNhY+AcGw8fXHyFhEYiOika+vLlRsmhB3Lr3FFOXbhay6N69e4qLgsraoYMHsWDsWPQPCcGY74CS1CHyTl8DmJMlC56VK4c1NjZo2LBhivdX1QsE6ywkRAASE9hpAdHNyKNnSHCQrH1ex9JkVIBoTZEezjOvGA9mfJR/5z5Ai4p/p9VFZXX48OECoFKrvXvnAbPp09C8TkU0qVcTB23PIvSTF0Z3aglaOq/ff8TKE5cxwWw2SpQojv0HDokY8fx5cwTAXr12HRYWlrhw/qzo8ps3Lhg5cjQmThyPsmXL4OQxW/g9v4+xXdvgvbcvVh45i4ZN6qNLm+YIDArBvhPn8fpTiJBlcpoMTGpIj2SF5cuXixIvmzZtEqfXTpw4UeQvMcBLhp4mm8GPAExv3rwRi7dylWqYvWAJLpw7i107tgqSQ5269b5IlfGgLRvX49PHjzC3WpFsWu2njx9gsWSh0F6XWK5AUGAgJo8bjZDgQJw5c0YrVFU1pkTSLkkCMH0B+ZBQHDxph52HTsM3IESwrOi2oaVRuZwp9qydi9N2N7B882GxaSqXImLFkN9++01k55OQwA2UG6liY3yE2n7p0qWFfO/evSt+FBtLRzGfjM+hldC7fXu09vfHSgCqK7CpFhXB6QmAgXp6KNqypVhLqU3uodXNOnK0kDh36IojyeH333//yoITybQeHpg8aRJOHD4MXZJ2ABjkz48JkycLJVUCMCmlhPsF41DMb1y6dKlwBaa0Vch+sgTR6BHDMHNUH2FZL12xEVO6tUZ+Q0MwNuT0xgM+OfJh9Jh/xPy5efOWAKd1NquFxXT9uj1sbNbh6NFD4sO9fPkKw0eMgu2xwyK53c3VFTPHjcP4js2Q1zAnrtx/gj1Xb2P/uqXQ0cmMa7fuY/2Bs8K1mZzTfWVg+s4Www2Atd3INKF2ZG5ujps3bwpgYmyJi/lzMmm4yN9RJ5/hywm2Zw8BjQsCsfHAu1AU/aSH7Vu2pXvyA2vcHTp0CJZWy7Bp2w7kzWeMcf+MgMP1q+jbb6AAIKnR2nz96iUszRehes1aGDp8VJLdG1x4L51foM2fTcWk37x9F8pXqISD+/di1XILQcLgxppuWzKAiZaTs4sHsuYwhEnx8jh/2R5TpkxFLgN99OncEuMGdxflccbOXikYcMoVn0k0oBVFNzTPFqMLlt9RsfEaFiLlRvu5or65UMYUG+XOGMqQIUOwYvly2FpZ4XBcHColQegRAM5myoRpRYpg6apVGpOIkvDKr27hGHkiAN3yZA4yZlS5cmUUL15cgHOZMmXEv3QRL1m4EGdXrwaPX2T8LBDAXgAHTEwwae5ccZrtvXv3BBuRlbyZKkJ3IJ/HPCfKK6VdzQRF9mHapPFYO38CnN+44sihkyK2dPjGfYTq5QZZdd27d0Xdur8JC+n27TvYsXM3Nm1cB8aMCUxHj9linc0aIavnz19gwMBBIuWDMqIys3HjJri+eYP8BtmROy4Sd9+4Yvig3qjzayW8euuB6VabsWHT5mTFmWRg+s7spt+ZpjkDnOfPnxfuOtJGJWCimU6g4sRjsp06GeD8uMwvoUbFzVZqpJwS7NLzuS7sK7VH0rTjkAkbtuwU9fueP3uKE8ePCmAqWuy/5DtpbGQKmU2bjPGTp6Bmra/p8MqfIDHSRGBAAI4dOYTw8DAMHjZSKAIEqx6d22PggAFC+02o8blUNLjA0qLFx8V+iTGp68pT1U+y8G4/fInBE+bBIEd2jBvaA706thBlZYZNs0S7Dp3E/EpJDZ0MvGE9e6LizZtYngxhegKYkj07Yjt0EISC1G7czOnKYi1M/jBXifOb84Q/nDNMGNWLjkaPyEhYx8cLlzVX7VsAfQA4AkLZ4ryiVcGYGd14f/75Z6rWeKQFdP3aNay0WoKVc8bDcs1WlM6TG3WrVcBZV3+MHz8WV65cFZZpo0YNhYVk7+CAjRs2Ye/eXUK5PnPmLLZt247jx4+J8RCYBg8ehgsXPnsjmApw+PARURfQ2MgIyxYvRIOSBfDY2x8zxwzGuw+fYL5hn8hjrFYt6YQkGZgSWQmSBkKXVe/evQX7jCwdRWCiVsVqEHTncbHSalIuT6TqFbQk+CxFYJImd2ovTk3ex8VKrWzkyFFo274DJk6d+VXNu4SeRW3s0sXzWL92FRaaW6JKVdWTNiwsFJcvXoDjDQfMnr9IrYRiXx8frFpphTfOzxM9uZXfiUQVxggZH9A6W/A7giQwiaPVk5nHRF2GJXGYxU/KeM0q5ZHnl1zid8xh2nr4ItatW59irDzOWcZietarh82hofivrKkmM+nztUEAtmTKhC3lysHu8mUYGxtr/hAt3sF1SVenm5ubOLmWlHHOd/sTJzA0KAjTFd71HsAY5utVrCiIUHRv0sJKKxo8LeDz587i0r9H0LVNc5gttsbiQd3h5huImIKmojwY3a8HDhyEhYU5wsPCsXrFCrg9e4xfipVEprhY6IQHI2c2HXjHZkUOw9wIDgxAoJcn+o8cgyZNGuPZs+ewtFoOSwtzAdCb165GsSxROOX0CJbzpiA+Lh47j57Db83aCGBOapOBKRHJMdi5YMECUd6DRRppySgDU9myZYUJfPr0afzzzz/iTCaSJH7UJlHEZ5qZYdnK1ajXQH3XGRfO6VMncOqELdZu2PLVUdTc7Pz9/bBr+xacOnEC1mvWfVUpIjF5ilNGr13F1IljhNKQUDFNxsXatGkjNhwSJZi5T8UipV0sUt+1BUyJWYRu7z9ipvl6ZMqWS8zJlDjum5q5Hdlr7drhipqEh4T6HA7gNIkQRYrAets2NGvWLF0tHamCy8BevWDs5IRt8fFg9hXzsu4DGGZggFq9eolgf2rNo4QEREDdv3c3MoV8RC59fZw7Y4dFg3vg0pNXyFS0HHr17gU3VzcMHTpcrJEypYpDx/c9Rndq9YUKLj2b7D2e0EuPhG9gCKxPXUXbHr1wYP8BVKlaBdOmTRFkkB3r16OSQSacdXqMUuXLoHen1rjkeB+fInSSVadRBqYEvjItg9u3b4tjF7iJEaD4kVQBEx/BbGu68ui3Pnr0aIYqlaPJTkAGE6myy5evwMWrN5BToaK6Os/x9fXBpvU2oEvObO4CESuiTJ8+fox1a6yFtjnin7EoZao+vVywJh8/wrhRQ7Fg/vwE2XkSMJHSS2uJCdJ0uQwYMOAL9VedMST1mi/AJM5j4tam/Uar6eQFe6zebgsLS0sRdNd2o3Jy/uxZzPvrL9glE5gYZzoHYFbhwrDYtCldMiupUB09cgQzR49Gg+BgUBVjXtZpHR2EVq2KLdu2iVhSWje6JJdbLkGr3yrhjtMjFMmhi6bVK+Omsys+Zs+HgYMH4sH9B1g4fSqGt22KyJho1KtYBnrfOZyTTFDmLTk+fYksWXRw8eV7HDi4DySFbVptjQ7liuCpmwd2Xr6FzVazRa7dkUt3scYm6cw8GZgSmE3UPkgNJbuE3H4m17ElBEx0+zHwyUAnzfof9Vhr+phXr16Ny1eu4tS5S8LXrkmjBurq8gbTJk9Ag0ZNMGDwEJw+eRwL583GlOmz0KtvP41jI/HMzXjpjEljR6F161YicVNVUwQm6e/UcslgY1Y/g/7aKECZoEVDV16wN3zfpBww8d0fvXwxd8UWxGTWFwnQ2o410WK6cO4cZnXogMtaAKYzAGYXKYLlW7ak2+PJP8dfzoh5QuWTNRrJcmQOF9136aG5vn2L6RP/wci+nbBjz1GM/6sFTPLkhpu3Hw4998S0aVNhf+UyHl84hWHtkmaZvvfxx6ozDpg8Z66oBrF+xXJMa1MfHt6+mLPzKMaO6AddHR1YbTmIXXsPJpmZJwOTihlF8CGhgTkI/KGLTmoJAZNUM47Bd+Y8sRxM0aJF08N81WofaL6T/uru8Q5bdu0XOSCvXr6AqWkZcQCgOk2crOn8AvPnmomDA8kOGjJsBGrVqav2Jsp73rq8QVRkpHD5ubx5g7Ejh6JI4YIqa3XxnYwBsr4eg9uKTZw9o6cnYgTceNq2bav1nCu+T1hMqQBM1HDvP3mJ2VZbMfKfscLq12ajLKmE9alXDweiovB1kRvN3hQMYCeANaamOHPhgmDEpdfGai/0hjBOSeWMpcNYHSE9NK6Hm46OWGWxEEN7/YVNW/dgybA+Ipn2xN0niMmeC5MnT8TRPbvQrmwhkWyblBYaEYkbzq4INyqOylUqY9bUaahTsiBa1amGe69cEZRVF22bN4TVxr1o26WXiOUmpcnApEJqpHMTYOjyYWxJsUBjQsDExwhN8sIFQcXl5GUpkx+tUTYcG2mn8xZbYOUyC+Ga69q9F1bZbFB7uASUhw/uw/GGPUaMHqsRU45KgPOL5+jasY1wya3bvF3c36pZI/ENktOoCfMIe5JYtF25/DMrzwt+LvdT7Gh1aewfvf2wePVOuH0MEJRvdQg5msiNpIBBnTqh8YMHgkKd1PaR1lK2bPjwxx8ityo9t4QqP6SHPtPDs2P7Njy8eQ2lihZEwPv3GNKhBQ7ceopeI0bDzu4ytm3ZinJGhlg6oi+yaVhZXBojk3RfenzApPV7ULJiZfTo3h25DXLA8che/Fq6GDZfsIfV3MnYd/wcnr8PEHmfSbHYZWBSmlXUPOzt7UXgjv55xo0Ug5oEJtJKCTqqDghjHT1u3Ex0o9WUnFGTElMAACAASURBVCSz9DDhlfvA8bEki59/AJYuXy1AyWaNNXr/3R8LFi9NlS6LgPSrV+jbs4tgNW7Ysh36+gYYNWyQqHZM6r5y4+KgT5wFeJUtJl5LYCP1f9CgQSKXp1ChQlofS2oCE6nAlxycsGD1bkHI0fb5VbSc58+dC8f162EbHy/q4mnaePCHA5ltBQpg3KJFImE7PTdaTDyRmeubaR1VqiTHVtTuSDmnZ5vNQHEjA9x/8BS9G/+GkoUL4sjz95gxcwY+fvwkaPG3r1xC10pFYWiQtDOTaI2/+uiL8x6BaNa0CUqXNhWlnLZaL0eXGuWx/MhpDOzXDXrZ9LBo/X5s3bZN5NVp2mRgUpIY/cdcyMxnIAApxxwIXIw5MWhOBhFjUIoaAd0cTGDs27evYOcx3+lHapQPq1y8cH6JPYdsxbEVlElWXd1vTqBNyXETkCS6PUHlrctrTB43BnVq1xTAqaqpijHxOuae8HgIKhrMU0uKhqfOWFMTmNgfxprmW2+DTo68sLW1VaeLal8jeQeG9+iBfqGhmM9cHrXv/pwH5AJgBF1hjRoJz4S6Jb00eI1WL5XOYps5c6awBNJLCSypZNq4f0aha6uG2H/4JNZPGIL7b98jNG8R9OjVC69evYRJgQLYvX4tetYoC4PsmtTp+E+MZOu5+wXhVmAc+vTti5cvX6NAASNsWr0Kvxnrw/HZa3hFx2LCkD6w3n4YvQeNELE4TZsMTEoSo6XDnCX65VVpmdQOOClnz54tksxoFSmXf6G7i5o5cwbOnj2r8oRbTT9UerleOuZi1+49sLt+UyMXXEqNgQvzxfNnmPDPCAweNFCw7L4HTLSCmWjIOAHjSk2bNk0xQJL6khLAxIoQ9rcfinJEU0b2QQGjvF+GHh0dg1v3n2KxzT5s3rItSRtEYt+M7iObtWuxfeFCTIqMBO0ddVOX6cKblykT7IoXh7mVlagmkVIKgbbmHRPjWQ2D659WORW09NA+e3muw3zBXPTr3BJXL17DnAHdcNHpCS699UKnzp0EozgiNBgPLpzB2E4toKNwjIUmYxDlmXz8sP/2c/QaMlxUt/Dy9saZI4cwrGkteAUGYdnRc1i1YCoePH+D9yEQhytq2mRgUpIYNzn6khkMV5WAySRNuvmYYMi/b9++/ZuD/cjQY4IeXYJ0ByoHSMUJtqGhwgRmPoFy+RhNP2JqXk+tkdr3goWLcOj4SRQrVjI1X6/yXXFxsXj08AH+GTZIVOlgLbfEgImWE5UKkjgaNWqkVhkpbQxSoov7udxDbGzyT7AVm4SnF1ZvPYi2zRug4W9Vv6nx9vrtO8xevg1de/bFuHHjtDGMr55BC3rJkiXYa22N8XFxoH8gsXNRWWOOFRPIm3QqXBjLVqxA586d0z0ocdCMq9ETwrxGHrNCgpQ6Jci0LnSlB3IvuXD+HE4e2o1KpsWhHxmBMkULYs4uW/z6Wz2cPnkKxob6aF6jCnr/8TvyGSbvHKzwyChcvv8UNicuwisgSFRUK1+mNAwRhUnd28Ha9jz69OwkzmXbdOgs9h86orEIZGDSQGTcCJ49eya0O25oJDowSfN7p4Qy7+Phw4e44eAAp1u3EPD2LTIFByObjg6YYJijZEl07NZNbKh7d+/GvevXER8UhMzZsyNXkSKoVqMG6tWrh+o1aqQ5iFE7u379OiZMnIixEyaja4/eGkgwZS7lwmQV8+2b1osE24SYUlQWuDnTOqLCIB1nkDK9+vapX/KYSBePS34eE8/Aee32Djbbj2D80J64ZH9XlCX6vXZV1KtRGdGxMTh86jJO2N3Gtu07EgTs5IxfYqOyaOmhbdtQzd8fPDaT1SBMAUicNeYr8TwmUsOPMB+wbFlMnjJFpeKWnP6k1L3Ma2RBWxKbSIrhmubRIql15lVi42IKx4G9uxH08Q1cXdzQvX4NeAZFIE/V39CgYQOwyv+BPXug4+WGPs1/14qIfAKDsd3uJkrV+R1dunRBcFAgju3fi0IxQfANCYNPXCa0aFIXi232YPrs+RqflyYDkwafiZORuQzMk6GfmYmm1Jxo3qtqpFIft7XFMktLhHh5oVfFiuhVuTKKGhqKeAxdFzFxcXDx88P4s2fhHBiI/pUqYXzdugK0YuPj8TE4GEeePsXup0+hkz+/eDfPidE2Y0xdMdDaY5HKgQMHoVLVqlhmbZPqpX2U+8pS/9MmjoNRvjzCzZJQk+JhBK60yNLXNjBxnD5+AbDZcRSeH73Ru1MLUaJo5eYDCAgMESeLRkbHYdTo0cK1nJKuss8FQK+LdXHvzh0BSNkB0LHIM5j8mANIoDIwQMdOnQTrVd14Hr8VY71paZ1Ia59kKBJkSH5gWgHjkmndeMSGlfki1KtUHLv3HIFZ/y64/toTfw0eAbpz8+bNiycPH+Dsnm2Y2r2tVrrr4e0Hi5PXYL5smdiL/Hx9EOLvD8eje1CmsAm2XnTAErNxWLf7KH4pVArTpikWc/p+F2Rg+r6MvlwhJZeS1sojvVnUlSQJxpHY6IMmWLGysJenJ4Lc3FA0Uya0NDVFwxIlkCtbNgRGRMAzKAiewcGIjGXxf+CX7NmRNXNmvPD2RoPixeHi74+gyEhkYX6Njg4KGxpCL0sWPPz4EedcXOAeE4Oi1aujStWqonoBqyXQgkutzVaqPH37zl1s2bkXRsYF4PziGSwWL0TJUqaYOnN2igAnXaTMf1q8YA5Kly2HSVNnis3K0eE6hg/qJ0gr6hTR1eCTa/XSlAAmWiwRUdEIDg5Fdr1s4mgMm13HhauSaQ48P4wbqLrsUFqVZCXSXZVeGjc+1jckIy6tmnQgIgGJJyazbiZJN/zvlCj7pMk437x5jTEjhqBhzcp48fApJvX+C4fvvcTAMePBNZPb0BAX/j2FLO9eomn1ipo8OsFreYTGIcfHaNa9DypUrCDqhUaFheLMzi1oVqUMLA6ewqB+3REUEoY9p+0FuUXdOciXysCkwWei8HlsAIO+PPbhzp074v+ZJ8LEQG7YKy0tYbtjB0KjooSPtVbBggJc3gcH442vrwAm+tl/yZsXNWrWQEREJFxfv0ZMUBBqmJjg2rt3KG5aCsVLlhL0zvv37vEjAXFxyKuvj4pkjQHwCg3FG39/5NDVhXGJErjm4JBqRAROdnEWT+8+WLDEAn+0bCUqfo8YPECUEjpx+gKKJPNoZVWfhRXFTx63xZD+fVCmbDkcPv65FtwyiyW4dOHzGTDpuTL7f+SHeylSkojW0o5DZ/Dc3V+QcgjamhaqpcuKChaVMCpddFVbW1uLZHHKl/FFWqVUhshapQuPJABSgqV6caygcfnyZXE9q5zz/DLGoUjHJ6mIx8jwhFd6Guga5v1U9EhG4T30SvC5dH+zAj/fR5BNSwDg2ifDlhVgKBO68QiUPNW6ZMm0i7OSHelgfx1zZkyBadFCqGKSDx0b1sH6Exdhe/MRKleqiHx58yLcyxPz/u6A3Ab6Gux4CV/KCvePXN9h7x1n1K1fXxS6fXz3Loa2boj6lcpg69kriMqWHX93bYdZK7ZjufWqr/JBv9cJGZi+J6H//51uIMaXWAWC2igXHBcYFxrzL5jXJCpGODri765dUSl/PgTnyyfOwImKisTDh48EcFlbrwBjAzySffnyZSIeQqBbv34DLly4iDVrVqF8+fKIivpcfWLv3n1YsGA+Tp48JTYFasC02D54fkCWkBD0rVYNn4oXh9WqVWqORDuXMZ+JboznL15i576DiImJFX7uQkWK4K/O6h8zr2lvvL29sHfXDhQtWhztOv4ljrwYPWwQfq9fT3yT1LIaNe03r09pYIqMisKlG06w2X1GuNVIg09KIzg9ffpUAEaHDh1E4VvGU2ktzJo1S5xbxI2IJbv69OkjKmawNI+UfE3AIkixviSvJbAxDsh7yXpl1QTGJQwNDcU7WL6L85pFZ3kqMiv1k4DEZ5BoRG9AWjZapZSHlNfINU2Lki49nuXEvqdVowKxedNGXLt4GlFhYZjcrS28g8Jw42OQYGFevXwZoZ7uGNu5JcoWTVpuHpNqI6OiRQkilhuSWlBYOE463MXeK7dRuXoNlCltileP7mNAoxp47+OHDeeuY+nMsdh36hLade0rjgNRt8nApKakpDJFtJDoR2epDbK7CFT0f7NSAH341DY3WVvjxb//4llUFOZbmgviwsGDhwTQbN68Ce7uHkJjlICJGqWt7XEBXlZWFqJHTJCUgMncfInYaC5etIOZ2QzMn78QN+0uoVPRogjT00OjUaPwRzJKzKspgq8uo6ZGrXjMmLHo2qMXpsyYleqg4O3lBfNF8/D4wT1REy6pG3FSxp+Ue1IamGJj4/Do2SvMXrETm7duQ61atTTuJq1h5uHxvC3S7pk6QcCgEkKg4Gbn5OQkSCSk2bdr105YNCSd8BRaln1iKgUtJCYpUwGj5W9lZSVYbYyR8pncpAhALPnFfEBu9Mw/oxXFucU1xrXG56e1siExUWkp0UJiYi3HSWWUh4cSgNOqiZN1J4xHLt04fHjniQUDumHp0QtYsGy5kKORkTFOnziO8JeP0KPZ55OlfQODsfnkRVx2eozMmTMJBh+trEbVKn4VhwwJj8AJ+9vYctIOHl4+yKqTBeWLF8WIji3QpEYl+AWFYM+1u6jfoStq164tEtddXr2C3YFdGNC6CRbsscWY4X/D3dMbwZlzifmibpOBSU1JKZYjuXjxogjcMvudJ2CSrUNrhu4MWlbOz59jAWuumZjA7OpVlKpcGdmzf6afr1+/ThxyZ2W1TC1g2rNnL+bNmyvchUePHhPMqkP7D8AkJgYD69TB8YgIrNu0KcGjHtQcXpIu4/gZ17l6/Tqs16xH9Zq1k/ScpNwUGhqCwwf2YcmCueIbkC2V3tvnGJMXfJNZkogA9MrVQ7DxShYrhMrlSkE/ux7CIyPx1Pktzl6/L04hpbWiaWMKA+vBsUoGvQFMi6BlRJAim9HFxUW4sqpXry4AhgoZFRQCEYGH84EWEMGG8Re6A0nLpxVGZaxixYqCyUYQ4jVMQqdbmH/jfXSLEcz4N1prvJ/rJjln+2gqA+XrRZWL+fPx4sULESth3iIVUPaTgExrMi1q5lGJ4Pf5Z9QItPq9OgLef0Db+rVwwMkZi62scP/+A1SpUhknjx5FrOtztKn7KxwfO8Nq1zGY6OqhgpGRGCrDAs7e3sieJycWDe+D4iZGArw22p7DHadnaFSiBAoZ5kJkTCxc/HzxyMsLtWtUQO+WjXHY8RE6DRuFwoUKwcnpHooVKYy5E8dhUtdWOHXzAYqUKw3j/Plw5uYzWK9arfankIFJTVFxoVLrIyNNCsKSdUcNiv5waot1634+Mo0TeZWFBfwdHFDE0BCrHj5Erdq1hdWjp5cNurrZRCCwW7euKF26FHR19YRbkG6Ofv3+/v9BZe5iwV67dl1YZJGREaKwaL26dXH/ylUMr1YN5z5+RK+JE9GtW7cUZVwlJCK6OLhRURMKCQvH7v2Hkd9IOwe98dmMP1AhYOxBsQlm4LOnGNi3p3Af7NmzR6PAqpqfXOuXaQuY2DGWhvHy9sO1Ww9xzfEeWBvPxz8QYZHRGDFipGDhJcXSkE75pYzprqNlJJXnooeAFg+tBH5zxoNoLdH9RvDg35jnQwA7ceKEADi67WhxkCwgHTNOC4NHkTNJlUQhWk58XpEiRQRbj647WlKXLl3CihUrhKWWVrFDyoPrkooP48hbtmwRsVxJUaVSxFzGpFinyZ1gUmLt/Fkz0ahGJVQrmA+GBgawffwWFitXCiWZpYjmT5+GUS3J9M2Kaau2o0WR4qhcwPjL/GAVjsDwcFxxc0V+08IY0r457B8+w+TlW7G0bWvk0/8vLkV5fAgOxoEnT1C5ahmYFi8KP30jjB4zWnxnfz8/LJ05HaNaN4TLJx9cdn6LDi2bYPVOWxy2PaH2nJSBSc3ZQW2QC4luOWpPbNRYeGYTWUzUAOlvF5tGTIxww00eNAjz6teHvbs7jrq5oWL1X2FlZQlHx5si2Pv77/Xh6+uHgAB/4d7z9w9ArVo1BaONIMTJT5YUqwLz7zt37ELe+Dh0MzLG+8hIvC1cGJYrVqj9sdUcqkaXSbUFuYGZli2HpVYrUcCkoHjGxw+emD/HDA/uOQmSRLM/Wqj97Pfv34lq4QSgdRu3omGTz2X6o6OjcPvWLcycMgEFTQqII+9TOx9J7UEoXciTdndt34RS+bOhaoVSSX2MyvsYX7rscA9L1u0XG3lyyuVwQyMI0fqhi4YgwZgirRqCHcGDShMtIoIKG+d/w4YNhQVE1x8VNf6OYCMd886/SSQH0q654UsnCpN1RxAjtZnkCVpKHAcJB7//rp3cm6QInC58uhk5vxlLpotTWuNc+3TlszwZgTe1G+N2Fy+cw5Hd2xAfGYHxnVsiOCwCFscuInuuXxASEgzD7NlQtWBedGlQG2sPnUbQOy/0rVH9mz2DpYZcAwPxICoYU3p3xNErjjh51h5mzb89HiM6NhYPP3zAkdfOMBvQHfuu3UGeoiXw3vOjIPXkiA7D/AFd8NbTC+vOXMHEkf1hsXE/Vq/bKOaDOk0GJjWkxIVKvzoDtrSOmKkuNcnXzAAwF67UOGnOHDsmilzObNQIa27fxg6XN7CxWSu0PwZ9pRgT3SeMMT169BiWlkvFpFGMMS1Zskj8fcnMWZhety6MDQ2x/sMHrNmwAcVSgP2mhki+uoS+bLo0uHDLlq8Am41bYVKwEFzevEbPLh1BwsJ0szkYMvzr4xcoV96rmy3bN3X23nl4YMSQAXj90hmrbDYK5t9nN+kzDPq7t6iccPDgQVSqVEnT7qbZ9fTBjx41AjmzxmDxNPX97ep0mKWJ7OzvYOn6g2JDb9WqlTq3fXONZCEQHFiuiRsy3Vac2/xWtBAIGow5cQ7zBGdaQGTN0fVHJh1dfYwVsaoJXXzc3FmWhtYG5zqfRQ8EjyChokfyAEGQMUI+n8+gxTdp0iQxjqRYfkkavIqbFC0jekdIfGIT54q5ugrQpkVPIE7Js7xUjYffZcfWzfBxd8bTB0+weGhvOLl+QIlGf4r8SioXe7duRdMS+cEDJOdv2ItZTZsiT45vC7iS4EDmsGOoL2b07YIjApiuqwQm9sWXFWCcX6B50zrIrKuL259CMWnyJMEEvXbxPAy8XFEw3y9YtMcW3bq0xQk7RwwaMUbtE4plYFJjBtNlR0YSQWnHjq8z6MmKIaWV5YeYzyQlMYpyMe7uWDh1Klrr6OBPU1NcffsWG1jKqHhRZMqcBcuWWaFQoYLCMlJFfnBwuCHch40aNIDDqX/RLHdu1ChcGEsePcIoMzO0btNGjd6nziVMQKTrhZpjDn0DmM1biNp1fgOT/16/ckajxs2QPTtTLj83xoiOHjqA2TOmomPnrrBYvuorujutUS+vT/Dx9kbFSpURGvI5prTc0hwVK1YQLh4ei56RGkkutDJWLluKZbPHoFrF5B8wFxIajksOd3HolB1eu3qictVfRVkm5rclpRE4CPh0sRF8JHYcXc2c/7ScGFshM42uOTLuaOGTrEAvAUGJpAVaOewHiRQEJVLAeYwMwYxrhuBES5cbO9cUT4AmwNFDwOe3bt1aKIK0yFN7w1eUG/vKucbCzfxRpN9LeY3MZ6Q7ObXPkmJi+fQpk6GHSGSPjsaoLq1x8K4zBo4dL/rJvcjJ8QZeX7+AsJAweDxzRdeqqiuic796HxyEE+/dMPKvlrB/9Bx7mRPXuZPKaRQZE4MnPl5wzRyDYiVKokm3PihdpjTCQsPwwcMddvu2o32dqlh/8iLic+gjBplRvV6TBOtYKr9EBiY1Vi9jRnRL8HA0JtAqHokgnc9EP/ypU6e+mpyCuXbpEqYPHYo1rVujbpEi8A8Pxw0PDyy2t4dnTAyMjPKjtKkpIqOjhTbZosWfglrr4fEOD+8/gOfbtxhQrRqG1qwp8p9m3b6NjqNHo1PnzmmqSaoSm0Qz5iZFC7Nz1x6YPmuuygMEg4ICsXPrZixaMA8tW7XG+i07VCblimc+fozZZlPx+MEDtGnTWgTTjY21E8tS4/Nr7RKCLWnHgwYOgGH2zLCYNRr5fvk6fqbJy0iCePziDcbPtUapMuUFGYEbOi2VpFZ5kKxYbmycv4wjkexDUCJo0IqhS44UcpIi3N3dhXuOVHGJZUf3H60L0sYJNiQHUGmjxUTrhxs91w1PemZ8hnFbPp/rjG5CnofFd1DRocJHV2BaNY555MiRAoSVK7xwbrJ/9BQQXFO7PBGPfunW5S/k1tdD/2b1UbNiWWy+8Qxz5s9FUFCwsOrs7S5A98MbnLzkiDaFi8PIwCBBUXJv2unkJMgNuXR10b5ceTQxVe1yjo2Lh2tAAE57vEWPDi1hWKUOatSojtDQMISHhYpjMMa0rI9TN5xw+OZ91KlRDblMSqpd0FUGpu/MeH5cxpc4OZngt2/fvm80ezJj+HdWI1c+Up0ap93589hlbo7pNWqgSoECyJwpkyg35B0aKny1zj4+Ilk2JDISufT0YJAtG/Jmzy5KF/1qYiL+ZVUISycnmLZsKWqMpVVJou9tENzYqP1u2LBBbE4MrPbtP0jEl0qXKSPOTZJcIQH+fnC6ewemZcqiePESXx7NZwQGBuDB/Xs4c+okjh87jCKFCwtXEYPrSd10v9f31Pg75wM36cmTJqBxncoYO7g7DHMmvFkk1ieWm7nh9BiLbQ4IV6o2Y2207uglIAuNVhHJOnTL0XVKAKSFwHlP0KDLiC44ghVzfchQpQJHdxwtL+bd0VJisWJaUbye1hiZpgQ9/o3flOBEpY9xG/6e8UNeR7dUWjTppF7GkDlOUteVG8k/BCaCKRWy1GpUXk+eOI45ZtNRMO8vsBk3CFl1dLD10i0Yla4g8gljoqLw+MY1NC5dGCu2HMKYevWQPau69d8THwldf+4BATji/ALThvfG2def0OTPPxASHAL3ty4IfPMcw9s0xiMXd0zbvB8N69WGbu4CWLRosVoikoHpO2KiViSxk1i8lcwjxSYBF7U/aplclMobpzhgzNYWS6ZMwfjffkP/atXU3lxZS+8x6ao3b6J+9+4i+JoRqpFTbtyUyNhi8iWTiouVKI76vzdEk2Z/oHKVqjAuYPJFDtSg3VzfCqCyO38Wt246wtfHW5BAGIsgdTg5loBaqyGVLuKmQktkxvRpqFnZFHMmDEbeX9Q7ll6xi0xqvv3gGRas2Ytjx2y15tqk+4xxJAISwYKWHl20ZNJR8SJYEWxoJXD+M3GWVhLJP3TnkcRAoKLrjm5uVkkg4NCNSWo5LabPOXqfGa2MS/B6Eh/4rVlRhS5BEiOY75RWMSaCMwGYShYVUlXMQMbKaMHTQ2BnZ6f2uk7uVKOFumjhAri+eIL6FUwxrHUTxCMeIeHh+OgbAO+AIETHxKFg/l9w/9lrXL50C0Pr/iaUYm00Ubw3KAiHXjzHzBG94BUQDGePD8hnqI9iRvlhWrgA9PWywd3LB9M27UfpsqURm81QWNfqNBmYviMlKZGUbgouMIkSrngbKzrQZUGznlqgqhMbuVE/efIE5gsXItTFBY2MjVHFxAQ5ecDe/y0oThlaS/x/li6iqXzR3R1uurro2bevOJgrLfIl1JlICV3DTY0WFCn29MVTw+SiottSKs4pHQPCDYolX7iJcRNgEjNdUxkBiDWVESs+06qwtLSA8S8GmDisJ6pUKC2SGNVtBCanRy8wf/Ue7D9wUOQIJbcxVsjvRGAgIaFChQrCouH8JQDRPcfcJbq1+DvGQKkwMI7E+c9Nmu4+xhNJwiD7jrFAUsfJ1qNLnOuAa4kWFf/G6gmSu5xuPcaY6H2gBZaWjfOWgMz1TQWLwKncpFNtuf75PVPrVFvGbi2XLsWfjeqjUfH8iPbx/KZvIt/tvSfWHj4D19ceKJo7N3yiohCZRQdRmTMjJhMEUOnExSNbTDSMdbKiRuGCKG9sLKyvT0HBcPX3g4d/gKjdyaafVRcFcuWEcc7PR2dcdnfFgG6t0KBqBZWf6oOvP6wO/YscefMjMnN2oaSq02Rg+o6UpIA1feHUIlUBg5TPxEVKdk5CpTeoZVBbdndzE1rhzRs38MHdHZEREdDV0xOT4YObG2JjYpCvYEFUrlULbdq2FSWKuGFnZBeWlJdEQOKmTLlyM+K/tDTJbOLCJzOLpWr4k1aasjoLRxvX0DIhFXn69Gl488oZ7f9siDGDuqrt2iMT78K1O1i/74ywQDQpkplQ/xkzImAwb4fJrpzTVC7opqJFQAuHgENyBd1b3JgJYmSoEbjobqWiQQCi9UMSBHOauCExJsVvT1DjtaydR+uKygrBj+/m7+muZW4eyQWMyTHZNrWbVIKM1R0INgRPVfNRqgjDGDMLCKfEmVeqxs7+UYnIpquLTOHBCH/1ANE+H1j3SuS4vX7/CcsP/osHL12gnzsPGjdtKhiOrHlIRY+hAInIwXnI7/ji+XNs37wJL27fQal8eeEcGITmbduiUZMm4ntz7yMgPnr4ELcdHPDAyQkxcTHo0qQepvbphJz6/5GbpD7HxAOf4rMhyqgE/AIC1f6WMjB9Z8ZTa+IC48ZKn7eqJuUzkalE9wMDt3KTJaCOBDivaEHSbbZ//z5kQSz6dm6FpvVroHBBI+hkUW1Bsa7vh08+WLJ2F/TzFBRuMW00zmUqWvyXVg1zdWjBkOpOEBH5aqamwo338uXLL0nnLEPE+c94EMGL1i6rmtPCoiuMlhPjawQsxmSYtyQRJAhK/BtdfAQBxmv5PsqECllqxm4kGXKzZtyO1h+p8wlVref3Y8yMLk4ScqiYpk38Nx7x0dGIiwpHTGQUXrt7wPHuPUHFZ0qJukotrcN1a1bD1z8AM2bOTJBkxHHzWlrPjvb2KJLHANN7tUdcRDjiY6LIpweyZEHWvCbIXrYmMufQLI4qA1MCq5mCpzZPvHEDiwAADP1JREFUXzqDvpx4DMom1KgxEpCo8XMyMxNckR6tjU1DfsaPKwG6jBmT4ca2a+dO5NDTQe1qFdGjwx+oXqXsNwAVGByCPUfP4cCpa7CwtBRJntpqtGpYPZ8bM+c++0W2HMGFzDMqaLSeSGSgxUDgoFVDVyKtrfbt2wtXHCud0B1IK4gaN/9lHIr5UYyxcW1JFhnvY04UXWe0pPleVligNZYWVcWlOCD7Qap7YlRwxploPdKjwpiUukmk2vpe2n4OlRK6adUFWF4bFRGB7NmyIj4qUgATq5xk0smKLHo5gSQQLmRgUvqqXGhkG9F0Z2FQanIEGWp6DP4m1Ahi9DFzgjLXg6DEgD0XFgP4cpMloI4EuMgJBKRWk2bNXDjjfLlRv1YVlC5ZFIa59OEfEITrtx/i0fO36Nylq9jEtbV5SzETkhb4w+MtCBrUvOleIyAx3kK3HF1bXCcEELLxCDIFCxYU8SZW4me8icnojBeSXcdkWlbkZgyLoEbQojZPi4zrjv9Pa43Ax1gTLSi+P7UaZc9K/3QtsrIF87noUmbcOLFG64pyoVXFuBjr+hFk6TbTJlMyteSQHt4jA5PSV6CmJJVU4SSjj5zaHsHlezEPLi6at6ymTN84Jzl99draNNLDhJH7kDoS4CZJTZyFQwlQpE/zv6kAcT41btxYzC0ChjYTUGm5cWNmHIJWAuM8LFJMOjTnN5mW1KQZH6JmzeoDfD/nPRU5uun4+xs3boi/0Z1HsgP7TvDimqBrj7+nokfrjJYG1xlBiONj3I2VVFgoObUaAZmWEQGU65eNMRnGzFQRnpT7RTkRUMnKZTIyvxHdmVRUtRH7Sy05pJf3yMCUXr6E3A9ZArIE0kwC9IywsgPZg7R4CMTKxYPV6RxJCQQpllWi14Sgpm58R53n/yzXyMD0s3xpeZyyBGQJyBLIIBKQgSmDfCi5m7IEZAnIEvhZJCAD08/ypeVxyhKQJSBLIINIQAamDPKh5G7KEpAlIEvgZ5GADEw/y5eWxylLQJaALIEMIgEZmDLIh5K7KUtAloAsgZ9FAjIw/SxfWh6nLAFZArIEMogE1AYmlrpnccWEGhNQefTDiBEjRAUEJgWyxHlqn+qYHLkzMZDJgCzBz1wGnq6Z2k3qw8SJE0WSY0aTYUrJS5VcOOdYz40JmyxxwzptLBKr/LuU6lNKPjc1x8HkWNa347+s3pCU/J2UlIX87PQtgZTYN9UGJpYXYR0rGZi0M0mYac5kPha/lDZVPpmZ9zw+gBnnLHWi+LfE3izdx/I0LLTJzPofqamSC8u+KMswIblmNFmk5jhSA5hSczwZ7Vsntb+pveYTmidpCkyKwmMHLSwsRD0rZY2emh6PiJAtpsSnm7YXampP0qQuJm3ep0qG2parNvurybNScxwyMGnyZdLPtam95mVgSqNvnxLIn9BQtL3xpPYkTaNP9NVrZWDSzleQgUk7ckztp6T2mv9hgIlViXmcMq0qxktYGl9VzIQD5jlG0rG7LJrKw8hS2h0lbWxS7KxAgQLiLJj79+9/E2NSvlaKqfEoAKk8vPThWF2cR2TwQDRWKGZBR55VI/nvlcfLCa14DYtlKvv8FV1ZrD6t+H4eGMa4iqKrNTF5p/YCkt4njZvVmhVdlNLvWQBT8bsrW98shqkoFx5c9jO68pTnoiZrK7F5qxhjkmJcXJOJrUXWhnNzcxNzj3Odz+cRMSzKyurgdCvXqVPnq/WtPN/TMqbFMfOcKR5z065dO3H2EovKSnLiydU8L0saH/teokQJMX+rVq0qxs7CryxYq7y3JTTftbH+pO/zvTWv7t6a2P7Gk6UZe2d4gbKRGovsMh4/ZMiQL7H5Ro0aoVKlSuJa7lPSNZrG69WOMWniylPeJKV7lReQZKEoD5jXpzQ4qQIHZYFLwkzoWuVFntgzFcfODVYRiL8HTNIGrEw+kcCM59yQcPK9SaqNBZGcZ6jS8BTnwKtXr8REV5Q7Nw1WdacCwErUPzswJTbHpA2TJJDE1pYqRUmVXCnzxEApsXcobuBcy4nN97QGJo6dByLydFZuplKjnGrXrv3N7xXHJsU5lWUlyYaHjLKKuqICm5w1JN37PWDimVCqwETV3vq9/W3y5Mmiqvz3gEnVPs73JQWcUgyYeH6RopUgCZKTQNp8VP1O+qDUVDihU4IlJG2QZL7xHZKmI/2e/evVq5fYIKXfsT8sxa9s9Shq/9IH5mFhZChKk1GVRZCYK0/ZZKYFxYWt+C7eT5IEjyhQ7Gd6Jj+oWqycuDzmgNo1z+bhuChjHoGgzJBUlsvPZjFJc4YaqqL3QVpHimtOmjOKc5HnJknWDStpS+tQUa48P4znkSmugYQ2Uum9JEZJ811Ru+bxEZJlrG3XtTY2dz5DWpu09iR5KFqBPBZelaylfYxHr1OmlD2riEv7gzTe74F7csaRmCtP3b2VFdC5j6i7v6libyoqKJSFpMwkh2GcYsCkSOGl8JXjN5L5p0qjSOlJnJCJrSrGlBDRQ5NrVQGeJsDECU+6Pl2MCQF1avubk7qglOVJq5Njo4uAJ5seP35cKAomJiZiwXC83CxpBfzswJSYa0hRrjx4j+eKqVLuVCkHkiX67t07cbglDwGUFLOEvnNiCmRGiv0lFDdJCFhUyU9ypSvueakRt0tozSdmrSl/GyrmqohsCe1viQGTqr08qWS4FAEmVaw8ZWHRl3vnzp0vvkhVCyAl3HmSNqSs4agCT0kbUvQvK/dT0Z2n7GqSXBSqPrImwMTnqNLsFPuSUYBJcdw8vjtPnjzCPcdTThmXoMXH47d5hLfyPPqZgUmKZ6iat5wHinlPe/fuFcCkyupRNf8l60qTGK8qZUuajz8SMCmnc0jyo5XImDQtIslKlPIfFWMuKZkPmdCaV45HJ7S38vRhxoNSYn9TdjkqGyrfU2xlYFJIKFQGkPQETMqLnvEmxZhCRgEmRRnTRSKBUe/evcUi4YKnT7pnz56wtrb+svhJMJGB6VuXkaoNIKnARPIJXcY8Fl1VKogqRUgV+P1swCTNTcny4L/37t37Jkfxe5uxpn+XgUlJYgm5tyTNTR2LSQqopVRwMLGPnJBLRJUWmNhYld+RkPmuDYtJ+V3KJrLk+krPMSZpDBITii6QKlWqCOIGtXXJrcejvPv37y981bSeJHbmzwxMkitTOdZImUpavMQOS8yVJ81xrrsWLVp8QyqRYkyKf5dYp4pzMDFXnqqqFSntntd0U1eci6rcUwn1V5XFRPkoggSVrJcvX6Z4JY2kuPJU7VkJ5aQmZ3/LsBaTxLLiQlOmCfPjk37JIGzTpk2TOucSvE9VsDghd5k0QRncVSQ08OEhISEi7lO5cmVRxiUpwKQqOKr8HMaYTp06BUNDQ7FJK29EijEZdYLWWheohg+UQJWuvOrVq38hPEhkBpJS/v7772+09p8dmKS5yLJfqtIPFIkOdCtzbSkG9RMKUquab2TWfo8qrsq9rPgOVeSHlCQDaDgNxeXfizGp48ojMCkCFl2jdKUqKlVJ6dv37knMnaqKcCUpMYp7q6b7m7rxqAwNTOy8VH5HkabJ36dkHo5y7oWqCSDFt1q3bv1VnobytYpxME2ASZUfWHLN8ZmSFmdpaYmAgACVfmDF+JaqXIOUiNF9b7Go83fFsfv7+39hQyluanQnKSsCyvKVGEWKVmJGcWl+T06qxpHYvFVeL4nFGVSlOShaDbly5VLJNFPuc0LvkGjWVKik8liJzXdag2nVtAVM7H9CrMmUGpsqur605v/44w+19taiRYuqvb8pU9SltAO630mcUVVjNKk1H9MsxiRRqVUtNuU8i5T4sMrvlRa25B9W1uxU5Q0oxngS074Sqiih+Ey+v2HDhiJZz9TU9JsEW+X3q8oNUE6SS6/ApCh7EmDUSbZVJV9pA2Xw9saNG8L1p6hISL9L6UTtlJ6fyuOQtGGJrJDQelG1camaN6o258Q0acXxKr+Dz6eVoUhkkeSf0HyvW7duSohQrWdqE5hUuUlVuUHV6piaFyW25jXZW9XZ35SfRw8OXe5TpkwRlmeaA5OaMpMvkyUgS0CWwE8jAXWrZfw0AknGQJNkMSXjffKtsgRkCcgS+OEkkFD874cbaCoNSAamVBK0/BpZArIEfiwJKLvRODpl9/6PNeLUG40MTKkna/lNsgRkCfxAElCOy8igpL2PKwOT9mQpP0mWgCwBWQKyBLQgARmYtCBE+RGyBGQJyBKQJaA9CcjApD1Zyk+SJSBLQJaALAEtSEAGJi0IUX6ELAFZArIEZAloTwIyMGlPlvKTZAnIEpAlIEtACxKQgUkLQpQfIUtAloAsAVkC2pOADEzak6X8JFkCsgRkCcgS0IIEZGDSghDlR8gSkCUgS0CWgPYkIAOT9mQpP0mWgCwBWQKyBLQgARmYtCBE+RGyBGQJyBKQJaA9CfwPk3nZ224195s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5373216"/>
            <a:ext cx="58388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ANXIETY &amp; THE DENTIST'S CHAIR - Lakeport Dental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1720" y="1844824"/>
            <a:ext cx="5071914" cy="33176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7" y="332657"/>
            <a:ext cx="4320480" cy="1591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 descr="Premium Photo | Joyful blond boy in shirt with an open mouth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t="17731"/>
          <a:stretch>
            <a:fillRect/>
          </a:stretch>
        </p:blipFill>
        <p:spPr bwMode="auto">
          <a:xfrm>
            <a:off x="3059832" y="2276872"/>
            <a:ext cx="3041952" cy="3749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5373216"/>
            <a:ext cx="58388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32656"/>
            <a:ext cx="6552728" cy="1552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Permanent teeth - Wikipedi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91680" y="2204864"/>
            <a:ext cx="5556288" cy="28661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601921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5301208"/>
            <a:ext cx="5899790" cy="1334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 descr="4 Things Happy People Don't Do. Give up these bad habits and your… | by  Niklas Göke | Personal Growth | Medium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95736" y="1844824"/>
            <a:ext cx="4608512" cy="30667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RM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staffamcateer</dc:creator>
  <cp:lastModifiedBy>staffamcateer</cp:lastModifiedBy>
  <cp:revision>3</cp:revision>
  <dcterms:created xsi:type="dcterms:W3CDTF">2020-10-21T10:54:05Z</dcterms:created>
  <dcterms:modified xsi:type="dcterms:W3CDTF">2021-05-13T08:50:49Z</dcterms:modified>
</cp:coreProperties>
</file>