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3" r:id="rId4"/>
    <p:sldId id="257" r:id="rId5"/>
    <p:sldId id="25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69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36B04-D8E9-453E-A1A9-4A44043B3C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532DB-2143-43E1-AEEA-24EDB354AB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DFF8A-18E6-43BF-8C95-226F5A6342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C4309-538F-43B6-AA3C-EBF7C23B4E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46ABD-43E9-4E41-8E1A-12651A27C5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9B570-4732-4515-8C9B-CBBC4FF107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141CA-333F-44F5-A381-F58560BC99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E3CA3-FC98-4AF7-975C-6CB152B6E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E753E-8C92-40B1-9A9D-44A15B4B12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2EB05-6D26-4287-8018-E8C575AA6A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985EA-2C23-4DA2-97C5-9A4E447F8B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85B05-A124-42DE-94A1-9E69EFC53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DC4B8AA-3DA8-4682-9029-50B7DB1F44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8" descr="ids-logo-green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0063" y="6421438"/>
            <a:ext cx="285750" cy="24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109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80975" y="6089650"/>
            <a:ext cx="9144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r>
              <a:rPr lang="en-GB" sz="1200">
                <a:cs typeface="Times New Roman" pitchFamily="18" charset="0"/>
              </a:rPr>
              <a:t>Autism Resource CD v1.0 © 2004</a:t>
            </a:r>
            <a:endParaRPr lang="en-GB" sz="900"/>
          </a:p>
          <a:p>
            <a:pPr eaLnBrk="0" hangingPunct="0">
              <a:tabLst>
                <a:tab pos="2743200" algn="ctr"/>
                <a:tab pos="5486400" algn="r"/>
              </a:tabLst>
            </a:pPr>
            <a:r>
              <a:rPr lang="en-GB" sz="1200">
                <a:cs typeface="Times New Roman" pitchFamily="18" charset="0"/>
              </a:rPr>
              <a:t>www.askbruno.org</a:t>
            </a:r>
            <a:endParaRPr lang="en-GB" sz="900"/>
          </a:p>
          <a:p>
            <a:pPr algn="just" eaLnBrk="0" hangingPunct="0">
              <a:tabLst>
                <a:tab pos="2743200" algn="ctr"/>
                <a:tab pos="5486400" algn="r"/>
              </a:tabLst>
            </a:pPr>
            <a:r>
              <a:rPr lang="en-GB" sz="1200" b="1">
                <a:cs typeface="Times New Roman" pitchFamily="18" charset="0"/>
              </a:rPr>
              <a:t>Resource Code RC64</a:t>
            </a:r>
            <a:endParaRPr lang="en-GB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760413" y="225425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sz="4400"/>
              <a:t>When children are sad</a:t>
            </a:r>
          </a:p>
        </p:txBody>
      </p:sp>
      <p:pic>
        <p:nvPicPr>
          <p:cNvPr id="2054" name="Picture 7" descr="ids-logo-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6121400"/>
            <a:ext cx="441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8" descr="beargren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0" y="6143625"/>
            <a:ext cx="8382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58150" y="6091238"/>
            <a:ext cx="711200" cy="401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051050" y="404813"/>
            <a:ext cx="5976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/>
              <a:t>When children are sad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3563938" y="5949950"/>
            <a:ext cx="2232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By George Timlin</a:t>
            </a:r>
          </a:p>
        </p:txBody>
      </p:sp>
      <p:grpSp>
        <p:nvGrpSpPr>
          <p:cNvPr id="3076" name="Group 9"/>
          <p:cNvGrpSpPr>
            <a:grpSpLocks/>
          </p:cNvGrpSpPr>
          <p:nvPr/>
        </p:nvGrpSpPr>
        <p:grpSpPr bwMode="auto">
          <a:xfrm>
            <a:off x="3714750" y="1571625"/>
            <a:ext cx="2000250" cy="4210050"/>
            <a:chOff x="1428728" y="1643050"/>
            <a:chExt cx="2000252" cy="4209789"/>
          </a:xfrm>
        </p:grpSpPr>
        <p:pic>
          <p:nvPicPr>
            <p:cNvPr id="3077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8728" y="1643050"/>
              <a:ext cx="2000252" cy="4209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Oval 11"/>
            <p:cNvSpPr/>
            <p:nvPr/>
          </p:nvSpPr>
          <p:spPr>
            <a:xfrm>
              <a:off x="2143104" y="3000279"/>
              <a:ext cx="428625" cy="142866"/>
            </a:xfrm>
            <a:prstGeom prst="ellipse">
              <a:avLst/>
            </a:prstGeom>
            <a:solidFill>
              <a:srgbClr val="FFB469"/>
            </a:solidFill>
            <a:ln>
              <a:solidFill>
                <a:srgbClr val="FFB4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190729" y="3038376"/>
              <a:ext cx="323850" cy="57146"/>
            </a:xfrm>
            <a:custGeom>
              <a:avLst/>
              <a:gdLst>
                <a:gd name="connsiteX0" fmla="*/ 0 w 323850"/>
                <a:gd name="connsiteY0" fmla="*/ 53182 h 57944"/>
                <a:gd name="connsiteX1" fmla="*/ 152400 w 323850"/>
                <a:gd name="connsiteY1" fmla="*/ 794 h 57944"/>
                <a:gd name="connsiteX2" fmla="*/ 323850 w 323850"/>
                <a:gd name="connsiteY2" fmla="*/ 57944 h 57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3850" h="57944">
                  <a:moveTo>
                    <a:pt x="0" y="53182"/>
                  </a:moveTo>
                  <a:cubicBezTo>
                    <a:pt x="49212" y="26591"/>
                    <a:pt x="98425" y="0"/>
                    <a:pt x="152400" y="794"/>
                  </a:cubicBezTo>
                  <a:cubicBezTo>
                    <a:pt x="206375" y="1588"/>
                    <a:pt x="265112" y="29766"/>
                    <a:pt x="323850" y="57944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059113" y="5734050"/>
            <a:ext cx="3313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Sometimes children are sad.</a:t>
            </a:r>
          </a:p>
        </p:txBody>
      </p:sp>
      <p:grpSp>
        <p:nvGrpSpPr>
          <p:cNvPr id="4099" name="Group 8"/>
          <p:cNvGrpSpPr>
            <a:grpSpLocks/>
          </p:cNvGrpSpPr>
          <p:nvPr/>
        </p:nvGrpSpPr>
        <p:grpSpPr bwMode="auto">
          <a:xfrm>
            <a:off x="3500438" y="1357313"/>
            <a:ext cx="2000250" cy="4210050"/>
            <a:chOff x="1428728" y="1643050"/>
            <a:chExt cx="2000252" cy="4209789"/>
          </a:xfrm>
        </p:grpSpPr>
        <p:pic>
          <p:nvPicPr>
            <p:cNvPr id="4100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8728" y="1643050"/>
              <a:ext cx="2000252" cy="4209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val 6"/>
            <p:cNvSpPr/>
            <p:nvPr/>
          </p:nvSpPr>
          <p:spPr>
            <a:xfrm>
              <a:off x="2143104" y="3000278"/>
              <a:ext cx="428625" cy="142866"/>
            </a:xfrm>
            <a:prstGeom prst="ellipse">
              <a:avLst/>
            </a:prstGeom>
            <a:solidFill>
              <a:srgbClr val="FFB469"/>
            </a:solidFill>
            <a:ln>
              <a:solidFill>
                <a:srgbClr val="FFB46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2190729" y="3038375"/>
              <a:ext cx="323850" cy="57146"/>
            </a:xfrm>
            <a:custGeom>
              <a:avLst/>
              <a:gdLst>
                <a:gd name="connsiteX0" fmla="*/ 0 w 323850"/>
                <a:gd name="connsiteY0" fmla="*/ 53182 h 57944"/>
                <a:gd name="connsiteX1" fmla="*/ 152400 w 323850"/>
                <a:gd name="connsiteY1" fmla="*/ 794 h 57944"/>
                <a:gd name="connsiteX2" fmla="*/ 323850 w 323850"/>
                <a:gd name="connsiteY2" fmla="*/ 57944 h 57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3850" h="57944">
                  <a:moveTo>
                    <a:pt x="0" y="53182"/>
                  </a:moveTo>
                  <a:cubicBezTo>
                    <a:pt x="49212" y="26591"/>
                    <a:pt x="98425" y="0"/>
                    <a:pt x="152400" y="794"/>
                  </a:cubicBezTo>
                  <a:cubicBezTo>
                    <a:pt x="206375" y="1588"/>
                    <a:pt x="265112" y="29766"/>
                    <a:pt x="323850" y="57944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2700338" y="5734050"/>
            <a:ext cx="4752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Sometimes when they are sad they cry.</a:t>
            </a:r>
          </a:p>
        </p:txBody>
      </p:sp>
      <p:grpSp>
        <p:nvGrpSpPr>
          <p:cNvPr id="5123" name="Group 12"/>
          <p:cNvGrpSpPr>
            <a:grpSpLocks/>
          </p:cNvGrpSpPr>
          <p:nvPr/>
        </p:nvGrpSpPr>
        <p:grpSpPr bwMode="auto">
          <a:xfrm>
            <a:off x="3714750" y="1285875"/>
            <a:ext cx="2000250" cy="4210050"/>
            <a:chOff x="3714744" y="1285860"/>
            <a:chExt cx="2000252" cy="4209789"/>
          </a:xfrm>
        </p:grpSpPr>
        <p:grpSp>
          <p:nvGrpSpPr>
            <p:cNvPr id="5124" name="Group 6"/>
            <p:cNvGrpSpPr>
              <a:grpSpLocks/>
            </p:cNvGrpSpPr>
            <p:nvPr/>
          </p:nvGrpSpPr>
          <p:grpSpPr bwMode="auto">
            <a:xfrm>
              <a:off x="3714744" y="1285860"/>
              <a:ext cx="2000252" cy="4209789"/>
              <a:chOff x="1428728" y="1643050"/>
              <a:chExt cx="2000252" cy="4209789"/>
            </a:xfrm>
          </p:grpSpPr>
          <p:pic>
            <p:nvPicPr>
              <p:cNvPr id="5127" name="Picture 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28728" y="1643050"/>
                <a:ext cx="2000252" cy="42097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Oval 8"/>
              <p:cNvSpPr/>
              <p:nvPr/>
            </p:nvSpPr>
            <p:spPr>
              <a:xfrm>
                <a:off x="2143104" y="3000279"/>
                <a:ext cx="428625" cy="142866"/>
              </a:xfrm>
              <a:prstGeom prst="ellipse">
                <a:avLst/>
              </a:prstGeom>
              <a:solidFill>
                <a:srgbClr val="FFB469"/>
              </a:solidFill>
              <a:ln>
                <a:solidFill>
                  <a:srgbClr val="FFB46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2190729" y="3038376"/>
                <a:ext cx="323850" cy="57146"/>
              </a:xfrm>
              <a:custGeom>
                <a:avLst/>
                <a:gdLst>
                  <a:gd name="connsiteX0" fmla="*/ 0 w 323850"/>
                  <a:gd name="connsiteY0" fmla="*/ 53182 h 57944"/>
                  <a:gd name="connsiteX1" fmla="*/ 152400 w 323850"/>
                  <a:gd name="connsiteY1" fmla="*/ 794 h 57944"/>
                  <a:gd name="connsiteX2" fmla="*/ 323850 w 323850"/>
                  <a:gd name="connsiteY2" fmla="*/ 57944 h 57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3850" h="57944">
                    <a:moveTo>
                      <a:pt x="0" y="53182"/>
                    </a:moveTo>
                    <a:cubicBezTo>
                      <a:pt x="49212" y="26591"/>
                      <a:pt x="98425" y="0"/>
                      <a:pt x="152400" y="794"/>
                    </a:cubicBezTo>
                    <a:cubicBezTo>
                      <a:pt x="206375" y="1588"/>
                      <a:pt x="265112" y="29766"/>
                      <a:pt x="323850" y="57944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sp>
          <p:nvSpPr>
            <p:cNvPr id="11" name="Teardrop 10"/>
            <p:cNvSpPr/>
            <p:nvPr/>
          </p:nvSpPr>
          <p:spPr>
            <a:xfrm>
              <a:off x="4429120" y="2357357"/>
              <a:ext cx="71438" cy="71433"/>
            </a:xfrm>
            <a:prstGeom prst="teardrop">
              <a:avLst>
                <a:gd name="adj" fmla="val 119999"/>
              </a:avLst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Teardrop 11"/>
            <p:cNvSpPr/>
            <p:nvPr/>
          </p:nvSpPr>
          <p:spPr>
            <a:xfrm flipH="1">
              <a:off x="4714870" y="2357357"/>
              <a:ext cx="71438" cy="71433"/>
            </a:xfrm>
            <a:prstGeom prst="teardrop">
              <a:avLst>
                <a:gd name="adj" fmla="val 119999"/>
              </a:avLst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411413" y="5734050"/>
            <a:ext cx="5040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It’s okay when children are sad and they cry.</a:t>
            </a:r>
          </a:p>
        </p:txBody>
      </p:sp>
      <p:grpSp>
        <p:nvGrpSpPr>
          <p:cNvPr id="6147" name="Group 5"/>
          <p:cNvGrpSpPr>
            <a:grpSpLocks/>
          </p:cNvGrpSpPr>
          <p:nvPr/>
        </p:nvGrpSpPr>
        <p:grpSpPr bwMode="auto">
          <a:xfrm>
            <a:off x="3786188" y="1357313"/>
            <a:ext cx="2000250" cy="4210050"/>
            <a:chOff x="3714744" y="1285860"/>
            <a:chExt cx="2000252" cy="4209789"/>
          </a:xfrm>
        </p:grpSpPr>
        <p:grpSp>
          <p:nvGrpSpPr>
            <p:cNvPr id="6148" name="Group 6"/>
            <p:cNvGrpSpPr>
              <a:grpSpLocks/>
            </p:cNvGrpSpPr>
            <p:nvPr/>
          </p:nvGrpSpPr>
          <p:grpSpPr bwMode="auto">
            <a:xfrm>
              <a:off x="3714744" y="1285860"/>
              <a:ext cx="2000252" cy="4209789"/>
              <a:chOff x="1428728" y="1643050"/>
              <a:chExt cx="2000252" cy="4209789"/>
            </a:xfrm>
          </p:grpSpPr>
          <p:pic>
            <p:nvPicPr>
              <p:cNvPr id="6151" name="Picture 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28728" y="1643050"/>
                <a:ext cx="2000252" cy="42097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" name="Oval 10"/>
              <p:cNvSpPr/>
              <p:nvPr/>
            </p:nvSpPr>
            <p:spPr>
              <a:xfrm>
                <a:off x="2143104" y="3000278"/>
                <a:ext cx="428625" cy="142866"/>
              </a:xfrm>
              <a:prstGeom prst="ellipse">
                <a:avLst/>
              </a:prstGeom>
              <a:solidFill>
                <a:srgbClr val="FFB469"/>
              </a:solidFill>
              <a:ln>
                <a:solidFill>
                  <a:srgbClr val="FFB46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2190729" y="3038375"/>
                <a:ext cx="323850" cy="57146"/>
              </a:xfrm>
              <a:custGeom>
                <a:avLst/>
                <a:gdLst>
                  <a:gd name="connsiteX0" fmla="*/ 0 w 323850"/>
                  <a:gd name="connsiteY0" fmla="*/ 53182 h 57944"/>
                  <a:gd name="connsiteX1" fmla="*/ 152400 w 323850"/>
                  <a:gd name="connsiteY1" fmla="*/ 794 h 57944"/>
                  <a:gd name="connsiteX2" fmla="*/ 323850 w 323850"/>
                  <a:gd name="connsiteY2" fmla="*/ 57944 h 57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3850" h="57944">
                    <a:moveTo>
                      <a:pt x="0" y="53182"/>
                    </a:moveTo>
                    <a:cubicBezTo>
                      <a:pt x="49212" y="26591"/>
                      <a:pt x="98425" y="0"/>
                      <a:pt x="152400" y="794"/>
                    </a:cubicBezTo>
                    <a:cubicBezTo>
                      <a:pt x="206375" y="1588"/>
                      <a:pt x="265112" y="29766"/>
                      <a:pt x="323850" y="57944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sp>
          <p:nvSpPr>
            <p:cNvPr id="8" name="Teardrop 7"/>
            <p:cNvSpPr/>
            <p:nvPr/>
          </p:nvSpPr>
          <p:spPr>
            <a:xfrm>
              <a:off x="4429120" y="2357356"/>
              <a:ext cx="71437" cy="71434"/>
            </a:xfrm>
            <a:prstGeom prst="teardrop">
              <a:avLst>
                <a:gd name="adj" fmla="val 119999"/>
              </a:avLst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" name="Teardrop 8"/>
            <p:cNvSpPr/>
            <p:nvPr/>
          </p:nvSpPr>
          <p:spPr>
            <a:xfrm flipH="1">
              <a:off x="4714870" y="2357356"/>
              <a:ext cx="71437" cy="71434"/>
            </a:xfrm>
            <a:prstGeom prst="teardrop">
              <a:avLst>
                <a:gd name="adj" fmla="val 119999"/>
              </a:avLst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2268538" y="5805488"/>
            <a:ext cx="496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Sometimes I help children when they are sad.</a:t>
            </a:r>
          </a:p>
        </p:txBody>
      </p: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3203575" y="260350"/>
            <a:ext cx="1800225" cy="1152525"/>
          </a:xfrm>
          <a:prstGeom prst="wedgeRoundRectCallout">
            <a:avLst>
              <a:gd name="adj1" fmla="val 42417"/>
              <a:gd name="adj2" fmla="val 87468"/>
              <a:gd name="adj3" fmla="val 16667"/>
            </a:avLst>
          </a:prstGeom>
          <a:solidFill>
            <a:schemeClr val="accent1">
              <a:alpha val="7215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/>
              <a:t>Are you okay? Let’s find the teacher.</a:t>
            </a:r>
          </a:p>
        </p:txBody>
      </p:sp>
      <p:grpSp>
        <p:nvGrpSpPr>
          <p:cNvPr id="7172" name="Group 7"/>
          <p:cNvGrpSpPr>
            <a:grpSpLocks/>
          </p:cNvGrpSpPr>
          <p:nvPr/>
        </p:nvGrpSpPr>
        <p:grpSpPr bwMode="auto">
          <a:xfrm>
            <a:off x="2571750" y="1500188"/>
            <a:ext cx="2000250" cy="4210050"/>
            <a:chOff x="3714744" y="1285860"/>
            <a:chExt cx="2000252" cy="4209789"/>
          </a:xfrm>
        </p:grpSpPr>
        <p:grpSp>
          <p:nvGrpSpPr>
            <p:cNvPr id="7174" name="Group 6"/>
            <p:cNvGrpSpPr>
              <a:grpSpLocks/>
            </p:cNvGrpSpPr>
            <p:nvPr/>
          </p:nvGrpSpPr>
          <p:grpSpPr bwMode="auto">
            <a:xfrm>
              <a:off x="3714744" y="1285860"/>
              <a:ext cx="2000252" cy="4209789"/>
              <a:chOff x="1428728" y="1643050"/>
              <a:chExt cx="2000252" cy="4209789"/>
            </a:xfrm>
          </p:grpSpPr>
          <p:pic>
            <p:nvPicPr>
              <p:cNvPr id="7177" name="Picture 1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28728" y="1643050"/>
                <a:ext cx="2000252" cy="42097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Oval 12"/>
              <p:cNvSpPr/>
              <p:nvPr/>
            </p:nvSpPr>
            <p:spPr>
              <a:xfrm>
                <a:off x="2143104" y="3000278"/>
                <a:ext cx="428625" cy="142866"/>
              </a:xfrm>
              <a:prstGeom prst="ellipse">
                <a:avLst/>
              </a:prstGeom>
              <a:solidFill>
                <a:srgbClr val="FFB469"/>
              </a:solidFill>
              <a:ln>
                <a:solidFill>
                  <a:srgbClr val="FFB46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2190729" y="3038375"/>
                <a:ext cx="323850" cy="57146"/>
              </a:xfrm>
              <a:custGeom>
                <a:avLst/>
                <a:gdLst>
                  <a:gd name="connsiteX0" fmla="*/ 0 w 323850"/>
                  <a:gd name="connsiteY0" fmla="*/ 53182 h 57944"/>
                  <a:gd name="connsiteX1" fmla="*/ 152400 w 323850"/>
                  <a:gd name="connsiteY1" fmla="*/ 794 h 57944"/>
                  <a:gd name="connsiteX2" fmla="*/ 323850 w 323850"/>
                  <a:gd name="connsiteY2" fmla="*/ 57944 h 57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3850" h="57944">
                    <a:moveTo>
                      <a:pt x="0" y="53182"/>
                    </a:moveTo>
                    <a:cubicBezTo>
                      <a:pt x="49212" y="26591"/>
                      <a:pt x="98425" y="0"/>
                      <a:pt x="152400" y="794"/>
                    </a:cubicBezTo>
                    <a:cubicBezTo>
                      <a:pt x="206375" y="1588"/>
                      <a:pt x="265112" y="29766"/>
                      <a:pt x="323850" y="57944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sp>
          <p:nvSpPr>
            <p:cNvPr id="10" name="Teardrop 9"/>
            <p:cNvSpPr/>
            <p:nvPr/>
          </p:nvSpPr>
          <p:spPr>
            <a:xfrm>
              <a:off x="4429120" y="2357356"/>
              <a:ext cx="71438" cy="71434"/>
            </a:xfrm>
            <a:prstGeom prst="teardrop">
              <a:avLst>
                <a:gd name="adj" fmla="val 119999"/>
              </a:avLst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Teardrop 10"/>
            <p:cNvSpPr/>
            <p:nvPr/>
          </p:nvSpPr>
          <p:spPr>
            <a:xfrm flipH="1">
              <a:off x="4714870" y="2357356"/>
              <a:ext cx="71438" cy="71434"/>
            </a:xfrm>
            <a:prstGeom prst="teardrop">
              <a:avLst>
                <a:gd name="adj" fmla="val 119999"/>
              </a:avLst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pic>
        <p:nvPicPr>
          <p:cNvPr id="717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377950"/>
            <a:ext cx="2071688" cy="433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1835150" y="5805488"/>
            <a:ext cx="6337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It is a good idea to be kind to children when they are sad.</a:t>
            </a:r>
          </a:p>
        </p:txBody>
      </p:sp>
      <p:sp>
        <p:nvSpPr>
          <p:cNvPr id="8195" name="AutoShape 8"/>
          <p:cNvSpPr>
            <a:spLocks noChangeArrowheads="1"/>
          </p:cNvSpPr>
          <p:nvPr/>
        </p:nvSpPr>
        <p:spPr bwMode="auto">
          <a:xfrm>
            <a:off x="3924300" y="333375"/>
            <a:ext cx="2447925" cy="792163"/>
          </a:xfrm>
          <a:prstGeom prst="wedgeRoundRectCallout">
            <a:avLst>
              <a:gd name="adj1" fmla="val -43773"/>
              <a:gd name="adj2" fmla="val 135370"/>
              <a:gd name="adj3" fmla="val 16667"/>
            </a:avLst>
          </a:prstGeom>
          <a:solidFill>
            <a:schemeClr val="accent1">
              <a:alpha val="7215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/>
              <a:t>Well done you are being very kind!!</a:t>
            </a:r>
          </a:p>
        </p:txBody>
      </p:sp>
      <p:pic>
        <p:nvPicPr>
          <p:cNvPr id="819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88" y="2500313"/>
            <a:ext cx="1412875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197" name="Group 10"/>
          <p:cNvGrpSpPr>
            <a:grpSpLocks/>
          </p:cNvGrpSpPr>
          <p:nvPr/>
        </p:nvGrpSpPr>
        <p:grpSpPr bwMode="auto">
          <a:xfrm>
            <a:off x="4786313" y="2643188"/>
            <a:ext cx="1357312" cy="2781300"/>
            <a:chOff x="3714744" y="1285860"/>
            <a:chExt cx="2000252" cy="4209789"/>
          </a:xfrm>
        </p:grpSpPr>
        <p:grpSp>
          <p:nvGrpSpPr>
            <p:cNvPr id="8199" name="Group 6"/>
            <p:cNvGrpSpPr>
              <a:grpSpLocks/>
            </p:cNvGrpSpPr>
            <p:nvPr/>
          </p:nvGrpSpPr>
          <p:grpSpPr bwMode="auto">
            <a:xfrm>
              <a:off x="3714744" y="1285860"/>
              <a:ext cx="2000252" cy="4209789"/>
              <a:chOff x="1428728" y="1643050"/>
              <a:chExt cx="2000252" cy="4209789"/>
            </a:xfrm>
          </p:grpSpPr>
          <p:pic>
            <p:nvPicPr>
              <p:cNvPr id="8202" name="Picture 1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428728" y="1643050"/>
                <a:ext cx="2000252" cy="42097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Oval 15"/>
              <p:cNvSpPr/>
              <p:nvPr/>
            </p:nvSpPr>
            <p:spPr>
              <a:xfrm>
                <a:off x="2142268" y="3000658"/>
                <a:ext cx="430464" cy="141769"/>
              </a:xfrm>
              <a:prstGeom prst="ellipse">
                <a:avLst/>
              </a:prstGeom>
              <a:solidFill>
                <a:srgbClr val="FFB469"/>
              </a:solidFill>
              <a:ln>
                <a:solidFill>
                  <a:srgbClr val="FFB46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2191397" y="3036702"/>
                <a:ext cx="322848" cy="60070"/>
              </a:xfrm>
              <a:custGeom>
                <a:avLst/>
                <a:gdLst>
                  <a:gd name="connsiteX0" fmla="*/ 0 w 323850"/>
                  <a:gd name="connsiteY0" fmla="*/ 53182 h 57944"/>
                  <a:gd name="connsiteX1" fmla="*/ 152400 w 323850"/>
                  <a:gd name="connsiteY1" fmla="*/ 794 h 57944"/>
                  <a:gd name="connsiteX2" fmla="*/ 323850 w 323850"/>
                  <a:gd name="connsiteY2" fmla="*/ 57944 h 57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3850" h="57944">
                    <a:moveTo>
                      <a:pt x="0" y="53182"/>
                    </a:moveTo>
                    <a:cubicBezTo>
                      <a:pt x="49212" y="26591"/>
                      <a:pt x="98425" y="0"/>
                      <a:pt x="152400" y="794"/>
                    </a:cubicBezTo>
                    <a:cubicBezTo>
                      <a:pt x="206375" y="1588"/>
                      <a:pt x="265112" y="29766"/>
                      <a:pt x="323850" y="57944"/>
                    </a:cubicBezTo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sp>
          <p:nvSpPr>
            <p:cNvPr id="13" name="Teardrop 12"/>
            <p:cNvSpPr/>
            <p:nvPr/>
          </p:nvSpPr>
          <p:spPr>
            <a:xfrm>
              <a:off x="4428284" y="2357530"/>
              <a:ext cx="72525" cy="72085"/>
            </a:xfrm>
            <a:prstGeom prst="teardrop">
              <a:avLst>
                <a:gd name="adj" fmla="val 119999"/>
              </a:avLst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" name="Teardrop 13"/>
            <p:cNvSpPr/>
            <p:nvPr/>
          </p:nvSpPr>
          <p:spPr>
            <a:xfrm flipH="1">
              <a:off x="4716040" y="2357530"/>
              <a:ext cx="70184" cy="72085"/>
            </a:xfrm>
            <a:prstGeom prst="teardrop">
              <a:avLst>
                <a:gd name="adj" fmla="val 119999"/>
              </a:avLst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pic>
        <p:nvPicPr>
          <p:cNvPr id="8198" name="Picture 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0" y="1285875"/>
            <a:ext cx="1420813" cy="432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8"/>
          <p:cNvSpPr txBox="1">
            <a:spLocks noChangeArrowheads="1"/>
          </p:cNvSpPr>
          <p:nvPr/>
        </p:nvSpPr>
        <p:spPr bwMode="auto">
          <a:xfrm>
            <a:off x="1692275" y="6021388"/>
            <a:ext cx="6337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9" name="Text Box 9"/>
          <p:cNvSpPr txBox="1">
            <a:spLocks noChangeArrowheads="1"/>
          </p:cNvSpPr>
          <p:nvPr/>
        </p:nvSpPr>
        <p:spPr bwMode="auto">
          <a:xfrm>
            <a:off x="2195513" y="5876925"/>
            <a:ext cx="5545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I will try to be kind to children when they are sad. This makes them happy.</a:t>
            </a:r>
          </a:p>
        </p:txBody>
      </p:sp>
      <p:sp>
        <p:nvSpPr>
          <p:cNvPr id="9220" name="AutoShape 10"/>
          <p:cNvSpPr>
            <a:spLocks noChangeArrowheads="1"/>
          </p:cNvSpPr>
          <p:nvPr/>
        </p:nvSpPr>
        <p:spPr bwMode="auto">
          <a:xfrm>
            <a:off x="4071938" y="1000125"/>
            <a:ext cx="2447925" cy="792163"/>
          </a:xfrm>
          <a:prstGeom prst="wedgeRoundRectCallout">
            <a:avLst>
              <a:gd name="adj1" fmla="val -46435"/>
              <a:gd name="adj2" fmla="val 153407"/>
              <a:gd name="adj3" fmla="val 16667"/>
            </a:avLst>
          </a:prstGeom>
          <a:solidFill>
            <a:schemeClr val="accent1">
              <a:alpha val="7215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/>
              <a:t>Thank you for being kind.</a:t>
            </a:r>
          </a:p>
        </p:txBody>
      </p:sp>
      <p:pic>
        <p:nvPicPr>
          <p:cNvPr id="9221" name="Picture 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357313"/>
            <a:ext cx="1420813" cy="432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5" y="2428875"/>
            <a:ext cx="1484313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2686050"/>
            <a:ext cx="1346200" cy="28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109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DISCS Autism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Timlin</dc:creator>
  <cp:lastModifiedBy>BECKY</cp:lastModifiedBy>
  <cp:revision>7</cp:revision>
  <dcterms:created xsi:type="dcterms:W3CDTF">2003-01-24T14:26:53Z</dcterms:created>
  <dcterms:modified xsi:type="dcterms:W3CDTF">2012-02-06T19:28:28Z</dcterms:modified>
</cp:coreProperties>
</file>