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7" r:id="rId6"/>
    <p:sldId id="261" r:id="rId7"/>
    <p:sldId id="268" r:id="rId8"/>
    <p:sldId id="269" r:id="rId9"/>
    <p:sldId id="270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50A70-B983-458F-A667-ADD0611F3410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BFD03-C286-438B-BF0C-2A6B26257E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735175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09512-7388-4354-8BC6-6DE65790738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1835696" y="1988840"/>
            <a:ext cx="5904656" cy="230425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132856"/>
            <a:ext cx="278860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79512" y="5013176"/>
            <a:ext cx="8784976" cy="158417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5238" b="56690"/>
          <a:stretch/>
        </p:blipFill>
        <p:spPr bwMode="auto">
          <a:xfrm>
            <a:off x="1835696" y="476672"/>
            <a:ext cx="547260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1203037" y="5126451"/>
            <a:ext cx="6737925" cy="13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/>
          <a:srcRect l="2953" t="20469" r="60133" b="61812"/>
          <a:stretch>
            <a:fillRect/>
          </a:stretch>
        </p:blipFill>
        <p:spPr bwMode="auto">
          <a:xfrm>
            <a:off x="4499992" y="4509120"/>
            <a:ext cx="4400489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 l="2579" t="13407" r="61246" b="67890"/>
          <a:stretch>
            <a:fillRect/>
          </a:stretch>
        </p:blipFill>
        <p:spPr bwMode="auto">
          <a:xfrm>
            <a:off x="467544" y="188640"/>
            <a:ext cx="482832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161277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1898" y="381236"/>
            <a:ext cx="5476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085184"/>
            <a:ext cx="52197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 l="3125" t="11610" r="55168" b="68703"/>
          <a:stretch>
            <a:fillRect/>
          </a:stretch>
        </p:blipFill>
        <p:spPr bwMode="auto">
          <a:xfrm>
            <a:off x="3995936" y="5035449"/>
            <a:ext cx="5148064" cy="1822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548680"/>
            <a:ext cx="618161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79512" y="188640"/>
            <a:ext cx="8784976" cy="158417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245" y="248573"/>
            <a:ext cx="5731510" cy="1464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5301208"/>
            <a:ext cx="58293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 l="3125" t="11610" r="55168" b="68703"/>
          <a:stretch>
            <a:fillRect/>
          </a:stretch>
        </p:blipFill>
        <p:spPr bwMode="auto">
          <a:xfrm>
            <a:off x="3995936" y="5035449"/>
            <a:ext cx="5148064" cy="1822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476672"/>
            <a:ext cx="618161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727045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9512" y="188640"/>
            <a:ext cx="8784976" cy="158417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634" y="332656"/>
            <a:ext cx="658873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5229200"/>
            <a:ext cx="581977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2953" t="20297" r="52012" b="62969"/>
          <a:stretch>
            <a:fillRect/>
          </a:stretch>
        </p:blipFill>
        <p:spPr bwMode="auto">
          <a:xfrm>
            <a:off x="3551181" y="5038697"/>
            <a:ext cx="5592819" cy="1558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404664"/>
            <a:ext cx="618161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478381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9512" y="188640"/>
            <a:ext cx="8784976" cy="158417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5085184"/>
            <a:ext cx="3638550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170" y="247620"/>
            <a:ext cx="5407660" cy="1466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5157192"/>
            <a:ext cx="52197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270149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2953" t="19313" r="51274" b="60015"/>
          <a:stretch>
            <a:fillRect/>
          </a:stretch>
        </p:blipFill>
        <p:spPr bwMode="auto">
          <a:xfrm>
            <a:off x="3707904" y="4797152"/>
            <a:ext cx="531487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404664"/>
            <a:ext cx="618161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552823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1361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RM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STAFFTIJEWSKY</dc:creator>
  <cp:lastModifiedBy>staffamcateer</cp:lastModifiedBy>
  <cp:revision>139</cp:revision>
  <dcterms:created xsi:type="dcterms:W3CDTF">2011-11-14T13:01:52Z</dcterms:created>
  <dcterms:modified xsi:type="dcterms:W3CDTF">2021-05-13T08:47:45Z</dcterms:modified>
</cp:coreProperties>
</file>