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Claire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324743" y="621372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Alex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2486338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Sam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80A9-92BD-4CF8-8541-0C2128028E8C}"/>
              </a:ext>
            </a:extLst>
          </p:cNvPr>
          <p:cNvSpPr txBox="1"/>
          <p:nvPr/>
        </p:nvSpPr>
        <p:spPr>
          <a:xfrm>
            <a:off x="6976547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Jess  (TA)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DE34BA-85CE-4F4A-AF14-2E480FDB9E3A}"/>
              </a:ext>
            </a:extLst>
          </p:cNvPr>
          <p:cNvSpPr txBox="1"/>
          <p:nvPr/>
        </p:nvSpPr>
        <p:spPr>
          <a:xfrm>
            <a:off x="4451046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Becky (TA)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2A078-B17A-4CA9-8692-50F3538B3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18007"/>
            <a:ext cx="2216806" cy="14780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D51DBC-5B2C-4585-A8C2-BEDF4E3AD5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" y="4737168"/>
            <a:ext cx="2216806" cy="14778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24C1F4-630B-43F5-ADF7-FBF15705C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58" y="1627415"/>
            <a:ext cx="2986446" cy="19904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2AEDA8C-1966-4996-8CF9-9BA1F8E2F5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47" y="4718007"/>
            <a:ext cx="2217131" cy="1477872"/>
          </a:xfrm>
          <a:prstGeom prst="rect">
            <a:avLst/>
          </a:prstGeom>
        </p:spPr>
      </p:pic>
      <p:pic>
        <p:nvPicPr>
          <p:cNvPr id="32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EDD7CEAE-89A6-4E24-BBFE-449455D31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2514904" y="4679810"/>
            <a:ext cx="1588616" cy="151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20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69</cp:revision>
  <dcterms:created xsi:type="dcterms:W3CDTF">2016-06-29T08:35:04Z</dcterms:created>
  <dcterms:modified xsi:type="dcterms:W3CDTF">2024-07-01T10:32:36Z</dcterms:modified>
</cp:coreProperties>
</file>