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Steve/Jane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Gill/Katie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89344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Doreen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6741522" y="6191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Vicki (TA)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13EBB9-D390-40DF-B1A3-A5ACF2BC6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" y="3914230"/>
            <a:ext cx="1728192" cy="11521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5D7683-D320-4B30-BE10-B6BF55DC3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" y="5066358"/>
            <a:ext cx="1728192" cy="11521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89A45AE-E1AE-4B27-AE26-185871EFB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56" y="4487919"/>
            <a:ext cx="2555776" cy="17038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EAEB0D-EC23-4BD8-A932-10B9407738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68" y="1813411"/>
            <a:ext cx="2555776" cy="17038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A4E347-2F38-4C66-8312-C8618F3B19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92" y="1825160"/>
            <a:ext cx="2555776" cy="17038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EA5AD8B-CFA7-4D17-93EE-ACC7B241CC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30" y="4487920"/>
            <a:ext cx="2555776" cy="17038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064B1-E388-420A-8874-4B049389D6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7832</TotalTime>
  <Words>20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61</cp:revision>
  <dcterms:created xsi:type="dcterms:W3CDTF">2016-06-29T08:35:04Z</dcterms:created>
  <dcterms:modified xsi:type="dcterms:W3CDTF">2023-07-07T09:00:49Z</dcterms:modified>
</cp:coreProperties>
</file>