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Rachael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539552" y="6224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Ann Marie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2751933" y="6224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Georgina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5100990" y="624020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Chloe (TA)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EBC6F80-1F95-4570-8E49-2CCB76EB5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49585"/>
            <a:ext cx="3044759" cy="202983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7147616" y="6224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Yvonne  (TA)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8D1A7-54B3-4027-81CC-33889EC33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88" y="4728372"/>
            <a:ext cx="2267744" cy="1511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A1CF19-F110-4DF0-9CC8-2277048DC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4" y="4728372"/>
            <a:ext cx="2239123" cy="1492749"/>
          </a:xfrm>
          <a:prstGeom prst="rect">
            <a:avLst/>
          </a:prstGeom>
        </p:spPr>
      </p:pic>
      <p:pic>
        <p:nvPicPr>
          <p:cNvPr id="17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0B5B91EA-CE81-4273-92FA-E460B387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5124439" y="4728372"/>
            <a:ext cx="1588616" cy="15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010FB-66F3-44D4-A951-27032AC85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259" y="4741476"/>
            <a:ext cx="159119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7846</TotalTime>
  <Words>21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64</cp:revision>
  <dcterms:created xsi:type="dcterms:W3CDTF">2016-06-29T08:35:04Z</dcterms:created>
  <dcterms:modified xsi:type="dcterms:W3CDTF">2024-06-27T09:21:46Z</dcterms:modified>
</cp:coreProperties>
</file>