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659158" y="3429000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Nicki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Mary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6496181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Sophie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A2DCA12-6E40-4936-8879-AFF9D5A66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" y="3864091"/>
            <a:ext cx="3515529" cy="234368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199C0EB-FC81-450E-8854-8DEDD3F16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05" y="3847041"/>
            <a:ext cx="3515531" cy="2343687"/>
          </a:xfrm>
          <a:prstGeom prst="rect">
            <a:avLst/>
          </a:prstGeom>
        </p:spPr>
      </p:pic>
      <p:pic>
        <p:nvPicPr>
          <p:cNvPr id="81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151C2F2A-2C3A-4AC4-ABA5-E06EBFD11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3527676" y="1565351"/>
            <a:ext cx="1952829" cy="18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12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67</cp:revision>
  <dcterms:created xsi:type="dcterms:W3CDTF">2016-06-29T08:35:04Z</dcterms:created>
  <dcterms:modified xsi:type="dcterms:W3CDTF">2023-07-07T09:18:32Z</dcterms:modified>
</cp:coreProperties>
</file>