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2" r:id="rId3"/>
    <p:sldId id="275" r:id="rId4"/>
    <p:sldId id="268" r:id="rId5"/>
    <p:sldId id="269" r:id="rId6"/>
    <p:sldId id="270" r:id="rId7"/>
    <p:sldId id="273" r:id="rId8"/>
    <p:sldId id="271" r:id="rId9"/>
    <p:sldId id="278" r:id="rId10"/>
    <p:sldId id="272" r:id="rId11"/>
    <p:sldId id="279" r:id="rId12"/>
    <p:sldId id="281" r:id="rId13"/>
    <p:sldId id="274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6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Gavin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7720" y="620251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Kim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3690645" y="6210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Charlotte (TA)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DD80A9-92BD-4CF8-8541-0C2128028E8C}"/>
              </a:ext>
            </a:extLst>
          </p:cNvPr>
          <p:cNvSpPr txBox="1"/>
          <p:nvPr/>
        </p:nvSpPr>
        <p:spPr>
          <a:xfrm>
            <a:off x="6660087" y="6210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Emma (TA)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19B8CB8-4C22-4CB2-852E-4974E4E54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93" y="4386454"/>
            <a:ext cx="2736015" cy="18242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3D5B28-4438-4967-94C4-35D154810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78505"/>
            <a:ext cx="2736015" cy="18240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E6C6AA6-5372-411E-9F0A-0A314C32BD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93" y="1779502"/>
            <a:ext cx="2736014" cy="18242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B7193D2-1F2B-432F-87CA-1B6A418AA6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08" y="4378505"/>
            <a:ext cx="2736015" cy="182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7884</TotalTime>
  <Words>17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Andy McAteer</cp:lastModifiedBy>
  <cp:revision>71</cp:revision>
  <dcterms:created xsi:type="dcterms:W3CDTF">2016-06-29T08:35:04Z</dcterms:created>
  <dcterms:modified xsi:type="dcterms:W3CDTF">2024-07-01T10:44:41Z</dcterms:modified>
</cp:coreProperties>
</file>