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7" r:id="rId6"/>
    <p:sldId id="261" r:id="rId7"/>
    <p:sldId id="268" r:id="rId8"/>
    <p:sldId id="264" r:id="rId9"/>
    <p:sldId id="269" r:id="rId10"/>
    <p:sldId id="27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63" autoAdjust="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50A70-B983-458F-A667-ADD0611F3410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BFD03-C286-438B-BF0C-2A6B26257E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09512-7388-4354-8BC6-6DE657907385}" type="datetimeFigureOut">
              <a:rPr lang="en-GB" smtClean="0"/>
              <a:pPr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7307-19A3-48EF-AD0D-C25A68EEF4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1835696" y="1988840"/>
            <a:ext cx="5904656" cy="2304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492896"/>
            <a:ext cx="2448272" cy="124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6672"/>
            <a:ext cx="18859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661248"/>
            <a:ext cx="57340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268760"/>
            <a:ext cx="3203600" cy="378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260648"/>
            <a:ext cx="8280920" cy="16561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517232"/>
            <a:ext cx="18859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764704"/>
            <a:ext cx="28098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517232"/>
            <a:ext cx="29908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20688"/>
            <a:ext cx="45624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6672"/>
            <a:ext cx="18859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661248"/>
            <a:ext cx="4381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517232"/>
            <a:ext cx="29908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20688"/>
            <a:ext cx="45624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6672"/>
            <a:ext cx="18859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517232"/>
            <a:ext cx="53625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517232"/>
            <a:ext cx="29908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20688"/>
            <a:ext cx="45624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88640"/>
            <a:ext cx="8784976" cy="15841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6672"/>
            <a:ext cx="18859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517232"/>
            <a:ext cx="21145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517232"/>
            <a:ext cx="29908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20688"/>
            <a:ext cx="45624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STAFFTIJEWSKY</dc:creator>
  <cp:lastModifiedBy>stafftijewsky</cp:lastModifiedBy>
  <cp:revision>143</cp:revision>
  <dcterms:created xsi:type="dcterms:W3CDTF">2011-11-14T13:01:52Z</dcterms:created>
  <dcterms:modified xsi:type="dcterms:W3CDTF">2019-03-13T11:20:39Z</dcterms:modified>
</cp:coreProperties>
</file>