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7" r:id="rId6"/>
    <p:sldId id="261" r:id="rId7"/>
    <p:sldId id="268" r:id="rId8"/>
    <p:sldId id="264" r:id="rId9"/>
    <p:sldId id="269" r:id="rId10"/>
    <p:sldId id="270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063" autoAdjust="0"/>
  </p:normalViewPr>
  <p:slideViewPr>
    <p:cSldViewPr>
      <p:cViewPr varScale="1">
        <p:scale>
          <a:sx n="96" d="100"/>
          <a:sy n="96" d="100"/>
        </p:scale>
        <p:origin x="-3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F50A70-B983-458F-A667-ADD0611F3410}" type="datetimeFigureOut">
              <a:rPr lang="en-GB" smtClean="0"/>
              <a:pPr/>
              <a:t>13/03/2019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4BFD03-C286-438B-BF0C-2A6B26257ED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9512-7388-4354-8BC6-6DE657907385}" type="datetimeFigureOut">
              <a:rPr lang="en-GB" smtClean="0"/>
              <a:pPr/>
              <a:t>13/03/2019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9512-7388-4354-8BC6-6DE657907385}" type="datetimeFigureOut">
              <a:rPr lang="en-GB" smtClean="0"/>
              <a:pPr/>
              <a:t>13/03/2019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9512-7388-4354-8BC6-6DE657907385}" type="datetimeFigureOut">
              <a:rPr lang="en-GB" smtClean="0"/>
              <a:pPr/>
              <a:t>13/03/2019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9512-7388-4354-8BC6-6DE657907385}" type="datetimeFigureOut">
              <a:rPr lang="en-GB" smtClean="0"/>
              <a:pPr/>
              <a:t>13/03/2019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9512-7388-4354-8BC6-6DE657907385}" type="datetimeFigureOut">
              <a:rPr lang="en-GB" smtClean="0"/>
              <a:pPr/>
              <a:t>13/03/2019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9512-7388-4354-8BC6-6DE657907385}" type="datetimeFigureOut">
              <a:rPr lang="en-GB" smtClean="0"/>
              <a:pPr/>
              <a:t>13/03/2019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9512-7388-4354-8BC6-6DE657907385}" type="datetimeFigureOut">
              <a:rPr lang="en-GB" smtClean="0"/>
              <a:pPr/>
              <a:t>13/03/2019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9512-7388-4354-8BC6-6DE657907385}" type="datetimeFigureOut">
              <a:rPr lang="en-GB" smtClean="0"/>
              <a:pPr/>
              <a:t>13/03/2019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9512-7388-4354-8BC6-6DE657907385}" type="datetimeFigureOut">
              <a:rPr lang="en-GB" smtClean="0"/>
              <a:pPr/>
              <a:t>13/03/2019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9512-7388-4354-8BC6-6DE657907385}" type="datetimeFigureOut">
              <a:rPr lang="en-GB" smtClean="0"/>
              <a:pPr/>
              <a:t>13/03/2019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9512-7388-4354-8BC6-6DE657907385}" type="datetimeFigureOut">
              <a:rPr lang="en-GB" smtClean="0"/>
              <a:pPr/>
              <a:t>13/03/2019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09512-7388-4354-8BC6-6DE657907385}" type="datetimeFigureOut">
              <a:rPr lang="en-GB" smtClean="0"/>
              <a:pPr/>
              <a:t>13/03/2019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ounded Rectangle 3"/>
          <p:cNvSpPr/>
          <p:nvPr/>
        </p:nvSpPr>
        <p:spPr>
          <a:xfrm>
            <a:off x="1835696" y="1988840"/>
            <a:ext cx="5904656" cy="230425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2492896"/>
            <a:ext cx="2448272" cy="1249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79512" y="188640"/>
            <a:ext cx="8784976" cy="158417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476672"/>
            <a:ext cx="18859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5661248"/>
            <a:ext cx="57340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268760"/>
            <a:ext cx="3203600" cy="3782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95536" y="260648"/>
            <a:ext cx="8280920" cy="165618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endParaRPr lang="en-GB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5517232"/>
            <a:ext cx="18859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764704"/>
            <a:ext cx="280987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5517232"/>
            <a:ext cx="29908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620688"/>
            <a:ext cx="456247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79512" y="188640"/>
            <a:ext cx="8784976" cy="158417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476672"/>
            <a:ext cx="18859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5661248"/>
            <a:ext cx="43815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5517232"/>
            <a:ext cx="29908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620688"/>
            <a:ext cx="456247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79512" y="188640"/>
            <a:ext cx="8784976" cy="158417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476672"/>
            <a:ext cx="18859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5517232"/>
            <a:ext cx="536257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5517232"/>
            <a:ext cx="29908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620688"/>
            <a:ext cx="456247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79512" y="188640"/>
            <a:ext cx="8784976" cy="158417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476672"/>
            <a:ext cx="18859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5517232"/>
            <a:ext cx="21145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5517232"/>
            <a:ext cx="29908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620688"/>
            <a:ext cx="456247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1386</TotalTime>
  <Words>0</Words>
  <Application>Microsoft Office PowerPoint</Application>
  <PresentationFormat>On-screen Show (4:3)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RM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STAFFTIJEWSKY</dc:creator>
  <cp:lastModifiedBy>stafftijewsky</cp:lastModifiedBy>
  <cp:revision>143</cp:revision>
  <dcterms:created xsi:type="dcterms:W3CDTF">2011-11-14T13:01:52Z</dcterms:created>
  <dcterms:modified xsi:type="dcterms:W3CDTF">2019-03-13T11:20:39Z</dcterms:modified>
</cp:coreProperties>
</file>