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Gavin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6496181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Helen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EEA381E-33EB-4FC2-8463-C4B573B743B0}"/>
              </a:ext>
            </a:extLst>
          </p:cNvPr>
          <p:cNvSpPr txBox="1"/>
          <p:nvPr/>
        </p:nvSpPr>
        <p:spPr>
          <a:xfrm>
            <a:off x="3585234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Emma (TA)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B6446B8-141B-4CC5-8878-D3EBCD1A2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77" y="4322614"/>
            <a:ext cx="2843808" cy="18958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C03AB1D-C8F9-4812-AFFA-7EFD577A5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43566"/>
            <a:ext cx="2843808" cy="18960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2073D28-4467-4A5E-A354-D78E5D2BA6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18" y="4322614"/>
            <a:ext cx="2843808" cy="189587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4B734E0-4C5A-4CF0-B205-0FBA51F49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4" y="4322614"/>
            <a:ext cx="2843808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16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66</cp:revision>
  <dcterms:created xsi:type="dcterms:W3CDTF">2016-06-29T08:35:04Z</dcterms:created>
  <dcterms:modified xsi:type="dcterms:W3CDTF">2023-07-07T09:15:55Z</dcterms:modified>
</cp:coreProperties>
</file>