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0A70-B983-458F-A667-ADD0611F3410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FD03-C286-438B-BF0C-2A6B26257E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23/01/2013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13579" r="71410" b="68703"/>
          <a:stretch>
            <a:fillRect/>
          </a:stretch>
        </p:blipFill>
        <p:spPr bwMode="auto">
          <a:xfrm>
            <a:off x="3419872" y="2420888"/>
            <a:ext cx="24837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6127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3407" r="53125" b="67890"/>
          <a:stretch>
            <a:fillRect/>
          </a:stretch>
        </p:blipFill>
        <p:spPr bwMode="auto">
          <a:xfrm>
            <a:off x="2267744" y="404664"/>
            <a:ext cx="42484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3579" r="60336" b="68703"/>
          <a:stretch>
            <a:fillRect/>
          </a:stretch>
        </p:blipFill>
        <p:spPr bwMode="auto">
          <a:xfrm>
            <a:off x="5004048" y="5229200"/>
            <a:ext cx="35638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11610" r="55168" b="68703"/>
          <a:stretch>
            <a:fillRect/>
          </a:stretch>
        </p:blipFill>
        <p:spPr bwMode="auto">
          <a:xfrm>
            <a:off x="4283968" y="5157192"/>
            <a:ext cx="4283968" cy="15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3579" r="56644" b="67718"/>
          <a:stretch>
            <a:fillRect/>
          </a:stretch>
        </p:blipFill>
        <p:spPr bwMode="auto">
          <a:xfrm>
            <a:off x="1259632" y="188640"/>
            <a:ext cx="6444208" cy="224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13407" r="56078" b="68875"/>
          <a:stretch>
            <a:fillRect/>
          </a:stretch>
        </p:blipFill>
        <p:spPr bwMode="auto">
          <a:xfrm>
            <a:off x="2339752" y="332656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79" t="13407" r="62723" b="67890"/>
          <a:stretch>
            <a:fillRect/>
          </a:stretch>
        </p:blipFill>
        <p:spPr bwMode="auto">
          <a:xfrm>
            <a:off x="4932040" y="5229200"/>
            <a:ext cx="33843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20297" r="52012" b="62969"/>
          <a:stretch>
            <a:fillRect/>
          </a:stretch>
        </p:blipFill>
        <p:spPr bwMode="auto">
          <a:xfrm>
            <a:off x="3551181" y="5229200"/>
            <a:ext cx="49092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579" t="13407" r="53863" b="67890"/>
          <a:stretch>
            <a:fillRect/>
          </a:stretch>
        </p:blipFill>
        <p:spPr bwMode="auto">
          <a:xfrm>
            <a:off x="1115616" y="188640"/>
            <a:ext cx="6768752" cy="21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3407" r="48695" b="67890"/>
          <a:stretch>
            <a:fillRect/>
          </a:stretch>
        </p:blipFill>
        <p:spPr bwMode="auto">
          <a:xfrm>
            <a:off x="1907704" y="260648"/>
            <a:ext cx="46805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3579" r="65504" b="66734"/>
          <a:stretch>
            <a:fillRect/>
          </a:stretch>
        </p:blipFill>
        <p:spPr bwMode="auto">
          <a:xfrm>
            <a:off x="5436096" y="5229200"/>
            <a:ext cx="30598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3407" r="56816" b="66906"/>
          <a:stretch>
            <a:fillRect/>
          </a:stretch>
        </p:blipFill>
        <p:spPr bwMode="auto">
          <a:xfrm>
            <a:off x="1475656" y="332656"/>
            <a:ext cx="58326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53" t="19313" r="51274" b="60015"/>
          <a:stretch>
            <a:fillRect/>
          </a:stretch>
        </p:blipFill>
        <p:spPr bwMode="auto">
          <a:xfrm>
            <a:off x="3707904" y="4941168"/>
            <a:ext cx="48896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13407" r="59769" b="66906"/>
          <a:stretch>
            <a:fillRect/>
          </a:stretch>
        </p:blipFill>
        <p:spPr bwMode="auto">
          <a:xfrm>
            <a:off x="2699792" y="508518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851" t="13407" r="40938" b="66906"/>
          <a:stretch>
            <a:fillRect/>
          </a:stretch>
        </p:blipFill>
        <p:spPr bwMode="auto">
          <a:xfrm>
            <a:off x="683568" y="332656"/>
            <a:ext cx="72541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2953" t="20469" r="60133" b="61812"/>
          <a:stretch>
            <a:fillRect/>
          </a:stretch>
        </p:blipFill>
        <p:spPr bwMode="auto">
          <a:xfrm>
            <a:off x="4499992" y="5013176"/>
            <a:ext cx="44004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579" t="13407" r="61246" b="67890"/>
          <a:stretch>
            <a:fillRect/>
          </a:stretch>
        </p:blipFill>
        <p:spPr bwMode="auto">
          <a:xfrm>
            <a:off x="467544" y="188640"/>
            <a:ext cx="482832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131</cp:revision>
  <dcterms:created xsi:type="dcterms:W3CDTF">2011-11-14T13:01:52Z</dcterms:created>
  <dcterms:modified xsi:type="dcterms:W3CDTF">2013-01-23T15:10:23Z</dcterms:modified>
</cp:coreProperties>
</file>